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306" r:id="rId6"/>
    <p:sldId id="257" r:id="rId7"/>
    <p:sldId id="278" r:id="rId8"/>
    <p:sldId id="261" r:id="rId9"/>
    <p:sldId id="262" r:id="rId10"/>
    <p:sldId id="286" r:id="rId11"/>
    <p:sldId id="287" r:id="rId12"/>
    <p:sldId id="265" r:id="rId13"/>
    <p:sldId id="264" r:id="rId14"/>
    <p:sldId id="288" r:id="rId15"/>
    <p:sldId id="289" r:id="rId16"/>
    <p:sldId id="290" r:id="rId17"/>
    <p:sldId id="291" r:id="rId18"/>
    <p:sldId id="292" r:id="rId19"/>
    <p:sldId id="293" r:id="rId20"/>
    <p:sldId id="294" r:id="rId21"/>
    <p:sldId id="295" r:id="rId22"/>
    <p:sldId id="296" r:id="rId23"/>
    <p:sldId id="297" r:id="rId24"/>
    <p:sldId id="298" r:id="rId25"/>
    <p:sldId id="300" r:id="rId26"/>
    <p:sldId id="301" r:id="rId27"/>
    <p:sldId id="302" r:id="rId28"/>
    <p:sldId id="303" r:id="rId29"/>
    <p:sldId id="304" r:id="rId30"/>
    <p:sldId id="305" r:id="rId31"/>
    <p:sldId id="281" r:id="rId32"/>
    <p:sldId id="282" r:id="rId33"/>
    <p:sldId id="266"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655" autoAdjust="0"/>
  </p:normalViewPr>
  <p:slideViewPr>
    <p:cSldViewPr snapToGrid="0">
      <p:cViewPr varScale="1">
        <p:scale>
          <a:sx n="83" d="100"/>
          <a:sy n="83" d="100"/>
        </p:scale>
        <p:origin x="45" y="282"/>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4/25/2025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3C83D-43EE-32AD-4970-7DB0F19DF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00AC6-4D49-F5CE-315B-F81958F87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A50D4-FD4F-C2BC-9C3D-B0E4A072A5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0717C-0A68-6A93-AC72-5AE7839697D8}"/>
              </a:ext>
            </a:extLst>
          </p:cNvPr>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17348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702683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a:t>Electric toothbrush of today design</a:t>
            </a:r>
            <a:br>
              <a:rPr lang="en-US"/>
            </a:br>
            <a:r>
              <a:rPr lang="en-US" sz="1600"/>
              <a:t>By: taylor muse</a:t>
            </a:r>
            <a:br>
              <a:rPr lang="en-US" sz="1600"/>
            </a:br>
            <a:r>
              <a:rPr lang="en-US" sz="1600"/>
              <a:t>ect308</a:t>
            </a:r>
            <a:endParaRPr lang="en-US"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normAutofit fontScale="90000"/>
          </a:bodyPr>
          <a:lstStyle/>
          <a:p>
            <a:r>
              <a:rPr lang="en-US" dirty="0"/>
              <a:t>Screenshot of Name on Charging Base</a:t>
            </a:r>
          </a:p>
        </p:txBody>
      </p:sp>
      <p:sp>
        <p:nvSpPr>
          <p:cNvPr id="3" name="Content Placeholder 2">
            <a:extLst>
              <a:ext uri="{FF2B5EF4-FFF2-40B4-BE49-F238E27FC236}">
                <a16:creationId xmlns:a16="http://schemas.microsoft.com/office/drawing/2014/main" id="{EEE71A1B-EDCF-48FC-8131-D0E52CAF52F0}"/>
              </a:ext>
            </a:extLst>
          </p:cNvPr>
          <p:cNvSpPr>
            <a:spLocks noGrp="1"/>
          </p:cNvSpPr>
          <p:nvPr>
            <p:ph idx="1"/>
          </p:nvPr>
        </p:nvSpPr>
        <p:spPr/>
        <p:txBody>
          <a:bodyPr vert="horz" lIns="91440" tIns="45720" rIns="91440" bIns="45720" rtlCol="0" anchor="t">
            <a:normAutofit/>
          </a:bodyPr>
          <a:lstStyle/>
          <a:p>
            <a:r>
              <a:rPr lang="en-US" dirty="0"/>
              <a:t>Screenshot of the Charging base with your name visible on the part.</a:t>
            </a:r>
          </a:p>
        </p:txBody>
      </p:sp>
      <p:pic>
        <p:nvPicPr>
          <p:cNvPr id="5" name="Picture 4">
            <a:extLst>
              <a:ext uri="{FF2B5EF4-FFF2-40B4-BE49-F238E27FC236}">
                <a16:creationId xmlns:a16="http://schemas.microsoft.com/office/drawing/2014/main" id="{B6884EAB-0799-10C3-3ADE-0F4F444C3D76}"/>
              </a:ext>
            </a:extLst>
          </p:cNvPr>
          <p:cNvPicPr>
            <a:picLocks noChangeAspect="1"/>
          </p:cNvPicPr>
          <p:nvPr/>
        </p:nvPicPr>
        <p:blipFill>
          <a:blip r:embed="rId2"/>
          <a:stretch>
            <a:fillRect/>
          </a:stretch>
        </p:blipFill>
        <p:spPr>
          <a:xfrm>
            <a:off x="4921533" y="2490931"/>
            <a:ext cx="5868219" cy="3334215"/>
          </a:xfrm>
          <a:prstGeom prst="rect">
            <a:avLst/>
          </a:prstGeom>
        </p:spPr>
      </p:pic>
    </p:spTree>
    <p:extLst>
      <p:ext uri="{BB962C8B-B14F-4D97-AF65-F5344CB8AC3E}">
        <p14:creationId xmlns:p14="http://schemas.microsoft.com/office/powerpoint/2010/main" val="162749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C094-F099-49B8-B71F-149C3B89F352}"/>
              </a:ext>
            </a:extLst>
          </p:cNvPr>
          <p:cNvSpPr>
            <a:spLocks noGrp="1"/>
          </p:cNvSpPr>
          <p:nvPr>
            <p:ph type="title"/>
          </p:nvPr>
        </p:nvSpPr>
        <p:spPr/>
        <p:txBody>
          <a:bodyPr/>
          <a:lstStyle/>
          <a:p>
            <a:r>
              <a:rPr lang="en-US" dirty="0"/>
              <a:t>Part file</a:t>
            </a:r>
          </a:p>
        </p:txBody>
      </p:sp>
      <p:sp>
        <p:nvSpPr>
          <p:cNvPr id="3" name="Content Placeholder 2">
            <a:extLst>
              <a:ext uri="{FF2B5EF4-FFF2-40B4-BE49-F238E27FC236}">
                <a16:creationId xmlns:a16="http://schemas.microsoft.com/office/drawing/2014/main" id="{05888198-5895-4F11-880C-E696FAF7C12D}"/>
              </a:ext>
            </a:extLst>
          </p:cNvPr>
          <p:cNvSpPr>
            <a:spLocks noGrp="1"/>
          </p:cNvSpPr>
          <p:nvPr>
            <p:ph idx="1"/>
          </p:nvPr>
        </p:nvSpPr>
        <p:spPr/>
        <p:txBody>
          <a:bodyPr vert="horz" lIns="91440" tIns="45720" rIns="91440" bIns="45720" rtlCol="0" anchor="t">
            <a:normAutofit/>
          </a:bodyPr>
          <a:lstStyle/>
          <a:p>
            <a:r>
              <a:rPr lang="en-US" dirty="0"/>
              <a:t>This slide is a reminder for you to provide a .</a:t>
            </a:r>
            <a:r>
              <a:rPr lang="en-US" dirty="0" err="1"/>
              <a:t>ipt</a:t>
            </a:r>
            <a:r>
              <a:rPr lang="en-US" dirty="0"/>
              <a:t> file of your charging base as a separate file. You do not need to include anything on this slide. </a:t>
            </a:r>
          </a:p>
        </p:txBody>
      </p:sp>
      <p:pic>
        <p:nvPicPr>
          <p:cNvPr id="4" name="Picture 3">
            <a:extLst>
              <a:ext uri="{FF2B5EF4-FFF2-40B4-BE49-F238E27FC236}">
                <a16:creationId xmlns:a16="http://schemas.microsoft.com/office/drawing/2014/main" id="{D9D71128-D385-4040-8CAD-B0B6A6AE5D71}"/>
              </a:ext>
            </a:extLst>
          </p:cNvPr>
          <p:cNvPicPr>
            <a:picLocks noChangeAspect="1"/>
          </p:cNvPicPr>
          <p:nvPr/>
        </p:nvPicPr>
        <p:blipFill>
          <a:blip r:embed="rId2"/>
          <a:stretch>
            <a:fillRect/>
          </a:stretch>
        </p:blipFill>
        <p:spPr>
          <a:xfrm>
            <a:off x="5010359" y="2589586"/>
            <a:ext cx="6248942" cy="3438442"/>
          </a:xfrm>
          <a:prstGeom prst="rect">
            <a:avLst/>
          </a:prstGeom>
        </p:spPr>
      </p:pic>
    </p:spTree>
    <p:extLst>
      <p:ext uri="{BB962C8B-B14F-4D97-AF65-F5344CB8AC3E}">
        <p14:creationId xmlns:p14="http://schemas.microsoft.com/office/powerpoint/2010/main" val="412958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ECT308</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Project Plan for Electric Toothbrush</a:t>
            </a:r>
          </a:p>
        </p:txBody>
      </p:sp>
      <p:sp>
        <p:nvSpPr>
          <p:cNvPr id="4" name="TextBox 3">
            <a:extLst>
              <a:ext uri="{FF2B5EF4-FFF2-40B4-BE49-F238E27FC236}">
                <a16:creationId xmlns:a16="http://schemas.microsoft.com/office/drawing/2014/main" id="{C1EA4D58-E29D-FF65-EBDA-136A991C6103}"/>
              </a:ext>
            </a:extLst>
          </p:cNvPr>
          <p:cNvSpPr txBox="1"/>
          <p:nvPr/>
        </p:nvSpPr>
        <p:spPr>
          <a:xfrm>
            <a:off x="3942413" y="4527030"/>
            <a:ext cx="4032354" cy="369332"/>
          </a:xfrm>
          <a:prstGeom prst="rect">
            <a:avLst/>
          </a:prstGeom>
          <a:noFill/>
        </p:spPr>
        <p:txBody>
          <a:bodyPr wrap="square" rtlCol="0">
            <a:spAutoFit/>
          </a:bodyPr>
          <a:lstStyle/>
          <a:p>
            <a:r>
              <a:rPr lang="en-US" dirty="0"/>
              <a:t>By: Taylor Muse</a:t>
            </a:r>
          </a:p>
        </p:txBody>
      </p:sp>
    </p:spTree>
    <p:extLst>
      <p:ext uri="{BB962C8B-B14F-4D97-AF65-F5344CB8AC3E}">
        <p14:creationId xmlns:p14="http://schemas.microsoft.com/office/powerpoint/2010/main" val="31854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Selecting the Project File</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a:xfrm>
            <a:off x="5567403" y="1267834"/>
            <a:ext cx="2895600" cy="3269589"/>
          </a:xfrm>
        </p:spPr>
        <p:txBody>
          <a:bodyPr/>
          <a:lstStyle/>
          <a:p>
            <a:r>
              <a:rPr lang="en-US" dirty="0"/>
              <a:t>Provide a screenshot of project file for the course project selected on the Home screen. </a:t>
            </a:r>
          </a:p>
        </p:txBody>
      </p:sp>
      <p:pic>
        <p:nvPicPr>
          <p:cNvPr id="4" name="Picture 3">
            <a:extLst>
              <a:ext uri="{FF2B5EF4-FFF2-40B4-BE49-F238E27FC236}">
                <a16:creationId xmlns:a16="http://schemas.microsoft.com/office/drawing/2014/main" id="{DE88CE74-2E87-3F31-DFF3-40A0CDFD0073}"/>
              </a:ext>
            </a:extLst>
          </p:cNvPr>
          <p:cNvPicPr>
            <a:picLocks noChangeAspect="1"/>
          </p:cNvPicPr>
          <p:nvPr/>
        </p:nvPicPr>
        <p:blipFill>
          <a:blip r:embed="rId2"/>
          <a:stretch>
            <a:fillRect/>
          </a:stretch>
        </p:blipFill>
        <p:spPr>
          <a:xfrm>
            <a:off x="880142" y="3079793"/>
            <a:ext cx="9077731" cy="3450635"/>
          </a:xfrm>
          <a:prstGeom prst="rect">
            <a:avLst/>
          </a:prstGeom>
        </p:spPr>
      </p:pic>
    </p:spTree>
    <p:extLst>
      <p:ext uri="{BB962C8B-B14F-4D97-AF65-F5344CB8AC3E}">
        <p14:creationId xmlns:p14="http://schemas.microsoft.com/office/powerpoint/2010/main" val="328017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normAutofit fontScale="90000"/>
          </a:bodyPr>
          <a:lstStyle/>
          <a:p>
            <a:r>
              <a:rPr lang="en-US" dirty="0"/>
              <a:t>Basic 3-D Shape of the Toothbrush Handle </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the basic 3-D shape of the Toothbrush handle</a:t>
            </a:r>
          </a:p>
        </p:txBody>
      </p:sp>
      <p:pic>
        <p:nvPicPr>
          <p:cNvPr id="5" name="Picture 4">
            <a:extLst>
              <a:ext uri="{FF2B5EF4-FFF2-40B4-BE49-F238E27FC236}">
                <a16:creationId xmlns:a16="http://schemas.microsoft.com/office/drawing/2014/main" id="{87D0F16E-0ADE-804B-232E-B4CC56004588}"/>
              </a:ext>
            </a:extLst>
          </p:cNvPr>
          <p:cNvPicPr>
            <a:picLocks noChangeAspect="1"/>
          </p:cNvPicPr>
          <p:nvPr/>
        </p:nvPicPr>
        <p:blipFill>
          <a:blip r:embed="rId2"/>
          <a:stretch>
            <a:fillRect/>
          </a:stretch>
        </p:blipFill>
        <p:spPr>
          <a:xfrm>
            <a:off x="4218722" y="2268105"/>
            <a:ext cx="3754555" cy="4401210"/>
          </a:xfrm>
          <a:prstGeom prst="rect">
            <a:avLst/>
          </a:prstGeom>
        </p:spPr>
      </p:pic>
    </p:spTree>
    <p:extLst>
      <p:ext uri="{BB962C8B-B14F-4D97-AF65-F5344CB8AC3E}">
        <p14:creationId xmlns:p14="http://schemas.microsoft.com/office/powerpoint/2010/main" val="227649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normAutofit fontScale="90000"/>
          </a:bodyPr>
          <a:lstStyle/>
          <a:p>
            <a:r>
              <a:rPr lang="en-US" dirty="0"/>
              <a:t>Detailed 3-D Design of the Toothbrush Handle</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the detailed 3-D sketch of the toothbrush handle. No name should be on the part in this screenshot. </a:t>
            </a:r>
          </a:p>
        </p:txBody>
      </p:sp>
      <p:pic>
        <p:nvPicPr>
          <p:cNvPr id="7" name="Picture 6">
            <a:extLst>
              <a:ext uri="{FF2B5EF4-FFF2-40B4-BE49-F238E27FC236}">
                <a16:creationId xmlns:a16="http://schemas.microsoft.com/office/drawing/2014/main" id="{13F5ED65-E4D0-E591-2A69-3383241B082A}"/>
              </a:ext>
            </a:extLst>
          </p:cNvPr>
          <p:cNvPicPr>
            <a:picLocks noChangeAspect="1"/>
          </p:cNvPicPr>
          <p:nvPr/>
        </p:nvPicPr>
        <p:blipFill>
          <a:blip r:embed="rId2"/>
          <a:stretch>
            <a:fillRect/>
          </a:stretch>
        </p:blipFill>
        <p:spPr>
          <a:xfrm>
            <a:off x="4651217" y="2580678"/>
            <a:ext cx="2619741" cy="4277322"/>
          </a:xfrm>
          <a:prstGeom prst="rect">
            <a:avLst/>
          </a:prstGeom>
        </p:spPr>
      </p:pic>
    </p:spTree>
    <p:extLst>
      <p:ext uri="{BB962C8B-B14F-4D97-AF65-F5344CB8AC3E}">
        <p14:creationId xmlns:p14="http://schemas.microsoft.com/office/powerpoint/2010/main" val="334213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Name on the 3-D Part</a:t>
            </a:r>
          </a:p>
        </p:txBody>
      </p:sp>
      <p:sp>
        <p:nvSpPr>
          <p:cNvPr id="3" name="Content Placeholder 2">
            <a:extLst>
              <a:ext uri="{FF2B5EF4-FFF2-40B4-BE49-F238E27FC236}">
                <a16:creationId xmlns:a16="http://schemas.microsoft.com/office/drawing/2014/main" id="{EEE71A1B-EDCF-48FC-8131-D0E52CAF52F0}"/>
              </a:ext>
            </a:extLst>
          </p:cNvPr>
          <p:cNvSpPr>
            <a:spLocks noGrp="1"/>
          </p:cNvSpPr>
          <p:nvPr>
            <p:ph idx="1"/>
          </p:nvPr>
        </p:nvSpPr>
        <p:spPr/>
        <p:txBody>
          <a:bodyPr vert="horz" lIns="91440" tIns="45720" rIns="91440" bIns="45720" rtlCol="0" anchor="t">
            <a:normAutofit/>
          </a:bodyPr>
          <a:lstStyle/>
          <a:p>
            <a:r>
              <a:rPr lang="en-US" dirty="0"/>
              <a:t>Provide a screenshot of the part with your name visible.</a:t>
            </a:r>
          </a:p>
        </p:txBody>
      </p:sp>
      <p:pic>
        <p:nvPicPr>
          <p:cNvPr id="5" name="Picture 4">
            <a:extLst>
              <a:ext uri="{FF2B5EF4-FFF2-40B4-BE49-F238E27FC236}">
                <a16:creationId xmlns:a16="http://schemas.microsoft.com/office/drawing/2014/main" id="{5EB756BA-72F1-25F4-FF04-C75113C43AE6}"/>
              </a:ext>
            </a:extLst>
          </p:cNvPr>
          <p:cNvPicPr>
            <a:picLocks noChangeAspect="1"/>
          </p:cNvPicPr>
          <p:nvPr/>
        </p:nvPicPr>
        <p:blipFill>
          <a:blip r:embed="rId2"/>
          <a:stretch>
            <a:fillRect/>
          </a:stretch>
        </p:blipFill>
        <p:spPr>
          <a:xfrm>
            <a:off x="4841717" y="2298646"/>
            <a:ext cx="2508566" cy="4491902"/>
          </a:xfrm>
          <a:prstGeom prst="rect">
            <a:avLst/>
          </a:prstGeom>
        </p:spPr>
      </p:pic>
    </p:spTree>
    <p:extLst>
      <p:ext uri="{BB962C8B-B14F-4D97-AF65-F5344CB8AC3E}">
        <p14:creationId xmlns:p14="http://schemas.microsoft.com/office/powerpoint/2010/main" val="289403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ECT308</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Project Plan for Electric Toothbrush</a:t>
            </a:r>
          </a:p>
        </p:txBody>
      </p:sp>
    </p:spTree>
    <p:extLst>
      <p:ext uri="{BB962C8B-B14F-4D97-AF65-F5344CB8AC3E}">
        <p14:creationId xmlns:p14="http://schemas.microsoft.com/office/powerpoint/2010/main" val="105459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Selecting the Project File</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a:xfrm>
            <a:off x="5951605" y="1152574"/>
            <a:ext cx="2895600" cy="3269589"/>
          </a:xfrm>
        </p:spPr>
        <p:txBody>
          <a:bodyPr/>
          <a:lstStyle/>
          <a:p>
            <a:r>
              <a:rPr lang="en-US" dirty="0"/>
              <a:t>Provide a screenshot of project file for the course project selected on the Home screen. </a:t>
            </a:r>
          </a:p>
        </p:txBody>
      </p:sp>
      <p:pic>
        <p:nvPicPr>
          <p:cNvPr id="5" name="Picture 4">
            <a:extLst>
              <a:ext uri="{FF2B5EF4-FFF2-40B4-BE49-F238E27FC236}">
                <a16:creationId xmlns:a16="http://schemas.microsoft.com/office/drawing/2014/main" id="{D5B0EB59-CE95-A078-D01A-114C33C3E916}"/>
              </a:ext>
            </a:extLst>
          </p:cNvPr>
          <p:cNvPicPr>
            <a:picLocks noChangeAspect="1"/>
          </p:cNvPicPr>
          <p:nvPr/>
        </p:nvPicPr>
        <p:blipFill>
          <a:blip r:embed="rId2"/>
          <a:stretch>
            <a:fillRect/>
          </a:stretch>
        </p:blipFill>
        <p:spPr>
          <a:xfrm>
            <a:off x="866033" y="3378810"/>
            <a:ext cx="10592930" cy="2845120"/>
          </a:xfrm>
          <a:prstGeom prst="rect">
            <a:avLst/>
          </a:prstGeom>
        </p:spPr>
      </p:pic>
    </p:spTree>
    <p:extLst>
      <p:ext uri="{BB962C8B-B14F-4D97-AF65-F5344CB8AC3E}">
        <p14:creationId xmlns:p14="http://schemas.microsoft.com/office/powerpoint/2010/main" val="425390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normAutofit fontScale="90000"/>
          </a:bodyPr>
          <a:lstStyle/>
          <a:p>
            <a:r>
              <a:rPr lang="en-US" sz="3600" dirty="0"/>
              <a:t>Basic 3-D Shape of the Ridged Toothbrush Head  </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the basic 3-D shape of the ridged toothbrush head. </a:t>
            </a:r>
          </a:p>
        </p:txBody>
      </p:sp>
      <p:pic>
        <p:nvPicPr>
          <p:cNvPr id="4" name="Picture 3">
            <a:extLst>
              <a:ext uri="{FF2B5EF4-FFF2-40B4-BE49-F238E27FC236}">
                <a16:creationId xmlns:a16="http://schemas.microsoft.com/office/drawing/2014/main" id="{AD9CEB25-7766-4DA5-CEBB-71622193FB1B}"/>
              </a:ext>
            </a:extLst>
          </p:cNvPr>
          <p:cNvPicPr>
            <a:picLocks noChangeAspect="1"/>
          </p:cNvPicPr>
          <p:nvPr/>
        </p:nvPicPr>
        <p:blipFill>
          <a:blip r:embed="rId2"/>
          <a:stretch>
            <a:fillRect/>
          </a:stretch>
        </p:blipFill>
        <p:spPr>
          <a:xfrm>
            <a:off x="5356858" y="2218929"/>
            <a:ext cx="1719221" cy="4578493"/>
          </a:xfrm>
          <a:prstGeom prst="rect">
            <a:avLst/>
          </a:prstGeom>
        </p:spPr>
      </p:pic>
    </p:spTree>
    <p:extLst>
      <p:ext uri="{BB962C8B-B14F-4D97-AF65-F5344CB8AC3E}">
        <p14:creationId xmlns:p14="http://schemas.microsoft.com/office/powerpoint/2010/main" val="189600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CB5C2-9012-BBE3-2574-5F174DA3E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5B826-1CDE-AAD8-9AD5-1A089C441023}"/>
              </a:ext>
            </a:extLst>
          </p:cNvPr>
          <p:cNvSpPr>
            <a:spLocks noGrp="1"/>
          </p:cNvSpPr>
          <p:nvPr>
            <p:ph type="title"/>
          </p:nvPr>
        </p:nvSpPr>
        <p:spPr>
          <a:xfrm>
            <a:off x="1333500" y="1020445"/>
            <a:ext cx="289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BE69C2F9-D77B-C989-6069-D1387EBEED92}"/>
              </a:ext>
            </a:extLst>
          </p:cNvPr>
          <p:cNvSpPr>
            <a:spLocks noGrp="1"/>
          </p:cNvSpPr>
          <p:nvPr>
            <p:ph idx="1"/>
          </p:nvPr>
        </p:nvSpPr>
        <p:spPr>
          <a:xfrm>
            <a:off x="1333499" y="2674013"/>
            <a:ext cx="9362675" cy="3269589"/>
          </a:xfrm>
        </p:spPr>
        <p:txBody>
          <a:bodyPr>
            <a:normAutofit/>
          </a:bodyPr>
          <a:lstStyle/>
          <a:p>
            <a:endParaRPr lang="en-US" dirty="0"/>
          </a:p>
          <a:p>
            <a:r>
              <a:rPr lang="en-US" dirty="0"/>
              <a:t>This presentation will walk you through my design process of an electric toothbrush that will change the way humans brush teeth </a:t>
            </a:r>
            <a:r>
              <a:rPr lang="en-US" b="1" dirty="0"/>
              <a:t>FOREVER.</a:t>
            </a:r>
          </a:p>
          <a:p>
            <a:r>
              <a:rPr lang="en-US" dirty="0"/>
              <a:t>No longer will you have to rotate the toothbrush around the front and back of your teeth to clean them properly, as this toothbrush has a unique three-sided head that will scrub away plaque on all surfaces of your teeth in one pass! </a:t>
            </a:r>
          </a:p>
          <a:p>
            <a:endParaRPr lang="en-US" dirty="0"/>
          </a:p>
        </p:txBody>
      </p:sp>
      <p:sp>
        <p:nvSpPr>
          <p:cNvPr id="5" name="Slide Number Placeholder 5">
            <a:extLst>
              <a:ext uri="{FF2B5EF4-FFF2-40B4-BE49-F238E27FC236}">
                <a16:creationId xmlns:a16="http://schemas.microsoft.com/office/drawing/2014/main" id="{D31B5D09-DF42-04E6-CE0B-780FD35989C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06503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normAutofit fontScale="90000"/>
          </a:bodyPr>
          <a:lstStyle/>
          <a:p>
            <a:r>
              <a:rPr lang="en-US" sz="3600" dirty="0"/>
              <a:t>Detailed 3-D Design of the Ridged Toothbrush Head</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the detailed 3-D sketch of the toothbrush head. </a:t>
            </a:r>
            <a:r>
              <a:rPr lang="en-US" b="1" dirty="0"/>
              <a:t>No name should be on the part in this screenshot. </a:t>
            </a:r>
          </a:p>
        </p:txBody>
      </p:sp>
      <p:pic>
        <p:nvPicPr>
          <p:cNvPr id="5" name="Picture 4">
            <a:extLst>
              <a:ext uri="{FF2B5EF4-FFF2-40B4-BE49-F238E27FC236}">
                <a16:creationId xmlns:a16="http://schemas.microsoft.com/office/drawing/2014/main" id="{F32ADF2B-67CE-DE9D-FDA9-9686F0E00D49}"/>
              </a:ext>
            </a:extLst>
          </p:cNvPr>
          <p:cNvPicPr>
            <a:picLocks noChangeAspect="1"/>
          </p:cNvPicPr>
          <p:nvPr/>
        </p:nvPicPr>
        <p:blipFill>
          <a:blip r:embed="rId2"/>
          <a:stretch>
            <a:fillRect/>
          </a:stretch>
        </p:blipFill>
        <p:spPr>
          <a:xfrm rot="5400000">
            <a:off x="6229421" y="2451173"/>
            <a:ext cx="1838582" cy="5553850"/>
          </a:xfrm>
          <a:prstGeom prst="rect">
            <a:avLst/>
          </a:prstGeom>
        </p:spPr>
      </p:pic>
    </p:spTree>
    <p:extLst>
      <p:ext uri="{BB962C8B-B14F-4D97-AF65-F5344CB8AC3E}">
        <p14:creationId xmlns:p14="http://schemas.microsoft.com/office/powerpoint/2010/main" val="90880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Adding Name to the 3-D Part</a:t>
            </a:r>
          </a:p>
        </p:txBody>
      </p:sp>
      <p:sp>
        <p:nvSpPr>
          <p:cNvPr id="3" name="Content Placeholder 2">
            <a:extLst>
              <a:ext uri="{FF2B5EF4-FFF2-40B4-BE49-F238E27FC236}">
                <a16:creationId xmlns:a16="http://schemas.microsoft.com/office/drawing/2014/main" id="{EEE71A1B-EDCF-48FC-8131-D0E52CAF52F0}"/>
              </a:ext>
            </a:extLst>
          </p:cNvPr>
          <p:cNvSpPr>
            <a:spLocks noGrp="1"/>
          </p:cNvSpPr>
          <p:nvPr>
            <p:ph idx="1"/>
          </p:nvPr>
        </p:nvSpPr>
        <p:spPr/>
        <p:txBody>
          <a:bodyPr vert="horz" lIns="91440" tIns="45720" rIns="91440" bIns="45720" rtlCol="0" anchor="t">
            <a:normAutofit/>
          </a:bodyPr>
          <a:lstStyle/>
          <a:p>
            <a:r>
              <a:rPr lang="en-US" dirty="0"/>
              <a:t>Provide a screenshot of the part with your name visible.</a:t>
            </a:r>
          </a:p>
        </p:txBody>
      </p:sp>
      <p:pic>
        <p:nvPicPr>
          <p:cNvPr id="5" name="Picture 4">
            <a:extLst>
              <a:ext uri="{FF2B5EF4-FFF2-40B4-BE49-F238E27FC236}">
                <a16:creationId xmlns:a16="http://schemas.microsoft.com/office/drawing/2014/main" id="{5E4CAA65-D62C-ACB4-09DA-EF74187FB0DF}"/>
              </a:ext>
            </a:extLst>
          </p:cNvPr>
          <p:cNvPicPr>
            <a:picLocks noChangeAspect="1"/>
          </p:cNvPicPr>
          <p:nvPr/>
        </p:nvPicPr>
        <p:blipFill>
          <a:blip r:embed="rId2"/>
          <a:stretch>
            <a:fillRect/>
          </a:stretch>
        </p:blipFill>
        <p:spPr>
          <a:xfrm rot="5400000">
            <a:off x="6200481" y="1300905"/>
            <a:ext cx="1343212" cy="5849166"/>
          </a:xfrm>
          <a:prstGeom prst="rect">
            <a:avLst/>
          </a:prstGeom>
        </p:spPr>
      </p:pic>
    </p:spTree>
    <p:extLst>
      <p:ext uri="{BB962C8B-B14F-4D97-AF65-F5344CB8AC3E}">
        <p14:creationId xmlns:p14="http://schemas.microsoft.com/office/powerpoint/2010/main" val="229609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ECT308</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Project Plan for Electric Toothbrush</a:t>
            </a:r>
          </a:p>
        </p:txBody>
      </p:sp>
    </p:spTree>
    <p:extLst>
      <p:ext uri="{BB962C8B-B14F-4D97-AF65-F5344CB8AC3E}">
        <p14:creationId xmlns:p14="http://schemas.microsoft.com/office/powerpoint/2010/main" val="2079601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Place Component Window</a:t>
            </a:r>
          </a:p>
        </p:txBody>
      </p:sp>
      <p:sp>
        <p:nvSpPr>
          <p:cNvPr id="5" name="Content Placeholder 4">
            <a:extLst>
              <a:ext uri="{FF2B5EF4-FFF2-40B4-BE49-F238E27FC236}">
                <a16:creationId xmlns:a16="http://schemas.microsoft.com/office/drawing/2014/main" id="{3D0D42BB-5F79-4A79-AFE1-418E28804C07}"/>
              </a:ext>
            </a:extLst>
          </p:cNvPr>
          <p:cNvSpPr>
            <a:spLocks noGrp="1"/>
          </p:cNvSpPr>
          <p:nvPr>
            <p:ph idx="1"/>
          </p:nvPr>
        </p:nvSpPr>
        <p:spPr/>
        <p:txBody>
          <a:bodyPr/>
          <a:lstStyle/>
          <a:p>
            <a:r>
              <a:rPr lang="en-US" dirty="0"/>
              <a:t>Place screenshot of the Place Component window that shows all parts files are associated with proper project file </a:t>
            </a:r>
          </a:p>
        </p:txBody>
      </p:sp>
      <p:pic>
        <p:nvPicPr>
          <p:cNvPr id="4" name="Picture 3">
            <a:extLst>
              <a:ext uri="{FF2B5EF4-FFF2-40B4-BE49-F238E27FC236}">
                <a16:creationId xmlns:a16="http://schemas.microsoft.com/office/drawing/2014/main" id="{2988E63D-F2A6-2213-A162-8B45B5A1CCF3}"/>
              </a:ext>
            </a:extLst>
          </p:cNvPr>
          <p:cNvPicPr>
            <a:picLocks noChangeAspect="1"/>
          </p:cNvPicPr>
          <p:nvPr/>
        </p:nvPicPr>
        <p:blipFill>
          <a:blip r:embed="rId2"/>
          <a:stretch>
            <a:fillRect/>
          </a:stretch>
        </p:blipFill>
        <p:spPr>
          <a:xfrm>
            <a:off x="5386698" y="2327330"/>
            <a:ext cx="6020640" cy="3962953"/>
          </a:xfrm>
          <a:prstGeom prst="rect">
            <a:avLst/>
          </a:prstGeom>
        </p:spPr>
      </p:pic>
    </p:spTree>
    <p:extLst>
      <p:ext uri="{BB962C8B-B14F-4D97-AF65-F5344CB8AC3E}">
        <p14:creationId xmlns:p14="http://schemas.microsoft.com/office/powerpoint/2010/main" val="4281074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normAutofit fontScale="90000"/>
          </a:bodyPr>
          <a:lstStyle/>
          <a:p>
            <a:r>
              <a:rPr lang="en-US" dirty="0"/>
              <a:t>Charging Base and the Toothbrush Handle </a:t>
            </a:r>
          </a:p>
        </p:txBody>
      </p:sp>
      <p:sp>
        <p:nvSpPr>
          <p:cNvPr id="3" name="Content Placeholder 2">
            <a:extLst>
              <a:ext uri="{FF2B5EF4-FFF2-40B4-BE49-F238E27FC236}">
                <a16:creationId xmlns:a16="http://schemas.microsoft.com/office/drawing/2014/main" id="{EEE71A1B-EDCF-48FC-8131-D0E52CAF52F0}"/>
              </a:ext>
            </a:extLst>
          </p:cNvPr>
          <p:cNvSpPr>
            <a:spLocks noGrp="1"/>
          </p:cNvSpPr>
          <p:nvPr>
            <p:ph idx="1"/>
          </p:nvPr>
        </p:nvSpPr>
        <p:spPr/>
        <p:txBody>
          <a:bodyPr vert="horz" lIns="91440" tIns="45720" rIns="91440" bIns="45720" rtlCol="0" anchor="t">
            <a:normAutofit/>
          </a:bodyPr>
          <a:lstStyle/>
          <a:p>
            <a:r>
              <a:rPr lang="en-US" dirty="0"/>
              <a:t>Place a screenshot of the handle properly placed on the charging base.</a:t>
            </a:r>
          </a:p>
        </p:txBody>
      </p:sp>
      <p:pic>
        <p:nvPicPr>
          <p:cNvPr id="5" name="Picture 4">
            <a:extLst>
              <a:ext uri="{FF2B5EF4-FFF2-40B4-BE49-F238E27FC236}">
                <a16:creationId xmlns:a16="http://schemas.microsoft.com/office/drawing/2014/main" id="{51C776C0-96B3-A66B-68E8-9D8A8D49C06D}"/>
              </a:ext>
            </a:extLst>
          </p:cNvPr>
          <p:cNvPicPr>
            <a:picLocks noChangeAspect="1"/>
          </p:cNvPicPr>
          <p:nvPr/>
        </p:nvPicPr>
        <p:blipFill>
          <a:blip r:embed="rId2"/>
          <a:stretch>
            <a:fillRect/>
          </a:stretch>
        </p:blipFill>
        <p:spPr>
          <a:xfrm>
            <a:off x="5048591" y="2648414"/>
            <a:ext cx="1810003" cy="3419952"/>
          </a:xfrm>
          <a:prstGeom prst="rect">
            <a:avLst/>
          </a:prstGeom>
        </p:spPr>
      </p:pic>
    </p:spTree>
    <p:extLst>
      <p:ext uri="{BB962C8B-B14F-4D97-AF65-F5344CB8AC3E}">
        <p14:creationId xmlns:p14="http://schemas.microsoft.com/office/powerpoint/2010/main" val="1609245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Toothbrush Handle and Ridged head</a:t>
            </a:r>
          </a:p>
        </p:txBody>
      </p:sp>
      <p:sp>
        <p:nvSpPr>
          <p:cNvPr id="3" name="Content Placeholder 2">
            <a:extLst>
              <a:ext uri="{FF2B5EF4-FFF2-40B4-BE49-F238E27FC236}">
                <a16:creationId xmlns:a16="http://schemas.microsoft.com/office/drawing/2014/main" id="{EEE71A1B-EDCF-48FC-8131-D0E52CAF52F0}"/>
              </a:ext>
            </a:extLst>
          </p:cNvPr>
          <p:cNvSpPr>
            <a:spLocks noGrp="1"/>
          </p:cNvSpPr>
          <p:nvPr>
            <p:ph idx="1"/>
          </p:nvPr>
        </p:nvSpPr>
        <p:spPr/>
        <p:txBody>
          <a:bodyPr vert="horz" lIns="91440" tIns="45720" rIns="91440" bIns="45720" rtlCol="0" anchor="t">
            <a:normAutofit/>
          </a:bodyPr>
          <a:lstStyle/>
          <a:p>
            <a:r>
              <a:rPr lang="en-US" dirty="0"/>
              <a:t>Place a screenshot of the toothbrush head properly placed on the handle.</a:t>
            </a:r>
          </a:p>
        </p:txBody>
      </p:sp>
      <p:pic>
        <p:nvPicPr>
          <p:cNvPr id="5" name="Picture 4">
            <a:extLst>
              <a:ext uri="{FF2B5EF4-FFF2-40B4-BE49-F238E27FC236}">
                <a16:creationId xmlns:a16="http://schemas.microsoft.com/office/drawing/2014/main" id="{E23E40A7-9906-59CC-15D1-C698E2BA6B50}"/>
              </a:ext>
            </a:extLst>
          </p:cNvPr>
          <p:cNvPicPr>
            <a:picLocks noChangeAspect="1"/>
          </p:cNvPicPr>
          <p:nvPr/>
        </p:nvPicPr>
        <p:blipFill>
          <a:blip r:embed="rId2"/>
          <a:stretch>
            <a:fillRect/>
          </a:stretch>
        </p:blipFill>
        <p:spPr>
          <a:xfrm rot="16200000">
            <a:off x="5896643" y="1193156"/>
            <a:ext cx="3426753" cy="6955798"/>
          </a:xfrm>
          <a:prstGeom prst="rect">
            <a:avLst/>
          </a:prstGeom>
        </p:spPr>
      </p:pic>
    </p:spTree>
    <p:extLst>
      <p:ext uri="{BB962C8B-B14F-4D97-AF65-F5344CB8AC3E}">
        <p14:creationId xmlns:p14="http://schemas.microsoft.com/office/powerpoint/2010/main" val="2703871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74D0-F190-457C-B0A1-6E621F7946F2}"/>
              </a:ext>
            </a:extLst>
          </p:cNvPr>
          <p:cNvSpPr>
            <a:spLocks noGrp="1"/>
          </p:cNvSpPr>
          <p:nvPr>
            <p:ph type="title"/>
          </p:nvPr>
        </p:nvSpPr>
        <p:spPr/>
        <p:txBody>
          <a:bodyPr/>
          <a:lstStyle/>
          <a:p>
            <a:r>
              <a:rPr lang="en-US" dirty="0"/>
              <a:t>Complete </a:t>
            </a:r>
          </a:p>
        </p:txBody>
      </p:sp>
      <p:sp>
        <p:nvSpPr>
          <p:cNvPr id="3" name="Content Placeholder 2">
            <a:extLst>
              <a:ext uri="{FF2B5EF4-FFF2-40B4-BE49-F238E27FC236}">
                <a16:creationId xmlns:a16="http://schemas.microsoft.com/office/drawing/2014/main" id="{EEE71A1B-EDCF-48FC-8131-D0E52CAF52F0}"/>
              </a:ext>
            </a:extLst>
          </p:cNvPr>
          <p:cNvSpPr>
            <a:spLocks noGrp="1"/>
          </p:cNvSpPr>
          <p:nvPr>
            <p:ph idx="1"/>
          </p:nvPr>
        </p:nvSpPr>
        <p:spPr/>
        <p:txBody>
          <a:bodyPr vert="horz" lIns="91440" tIns="45720" rIns="91440" bIns="45720" rtlCol="0" anchor="t">
            <a:normAutofit/>
          </a:bodyPr>
          <a:lstStyle/>
          <a:p>
            <a:r>
              <a:rPr lang="en-US" dirty="0"/>
              <a:t>Place a screenshot of the complete assembly. </a:t>
            </a:r>
          </a:p>
        </p:txBody>
      </p:sp>
      <p:pic>
        <p:nvPicPr>
          <p:cNvPr id="5" name="Picture 4">
            <a:extLst>
              <a:ext uri="{FF2B5EF4-FFF2-40B4-BE49-F238E27FC236}">
                <a16:creationId xmlns:a16="http://schemas.microsoft.com/office/drawing/2014/main" id="{CC3DBFDF-D22F-1365-351D-4BD9AE894FDC}"/>
              </a:ext>
            </a:extLst>
          </p:cNvPr>
          <p:cNvPicPr>
            <a:picLocks noChangeAspect="1"/>
          </p:cNvPicPr>
          <p:nvPr/>
        </p:nvPicPr>
        <p:blipFill>
          <a:blip r:embed="rId2"/>
          <a:stretch>
            <a:fillRect/>
          </a:stretch>
        </p:blipFill>
        <p:spPr>
          <a:xfrm>
            <a:off x="8253826" y="1027906"/>
            <a:ext cx="1905266" cy="5658640"/>
          </a:xfrm>
          <a:prstGeom prst="rect">
            <a:avLst/>
          </a:prstGeom>
        </p:spPr>
      </p:pic>
    </p:spTree>
    <p:extLst>
      <p:ext uri="{BB962C8B-B14F-4D97-AF65-F5344CB8AC3E}">
        <p14:creationId xmlns:p14="http://schemas.microsoft.com/office/powerpoint/2010/main" val="81580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887A-EFF4-8407-EF94-6219E29C1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30717-6C34-BB79-E605-5F94BAC1F91D}"/>
              </a:ext>
            </a:extLst>
          </p:cNvPr>
          <p:cNvSpPr>
            <a:spLocks noGrp="1"/>
          </p:cNvSpPr>
          <p:nvPr>
            <p:ph type="title"/>
          </p:nvPr>
        </p:nvSpPr>
        <p:spPr/>
        <p:txBody>
          <a:bodyPr/>
          <a:lstStyle/>
          <a:p>
            <a:r>
              <a:rPr lang="en-US" dirty="0"/>
              <a:t>Quote for prototype</a:t>
            </a:r>
          </a:p>
        </p:txBody>
      </p:sp>
      <p:sp>
        <p:nvSpPr>
          <p:cNvPr id="3" name="Content Placeholder 2">
            <a:extLst>
              <a:ext uri="{FF2B5EF4-FFF2-40B4-BE49-F238E27FC236}">
                <a16:creationId xmlns:a16="http://schemas.microsoft.com/office/drawing/2014/main" id="{1B5DDE0D-7BB7-98C4-2E14-949454CA5E10}"/>
              </a:ext>
            </a:extLst>
          </p:cNvPr>
          <p:cNvSpPr>
            <a:spLocks noGrp="1"/>
          </p:cNvSpPr>
          <p:nvPr>
            <p:ph idx="1"/>
          </p:nvPr>
        </p:nvSpPr>
        <p:spPr>
          <a:xfrm>
            <a:off x="5671820" y="1020445"/>
            <a:ext cx="2895600" cy="3269589"/>
          </a:xfrm>
        </p:spPr>
        <p:txBody>
          <a:bodyPr vert="horz" lIns="91440" tIns="45720" rIns="91440" bIns="45720" rtlCol="0" anchor="t">
            <a:normAutofit/>
          </a:bodyPr>
          <a:lstStyle/>
          <a:p>
            <a:r>
              <a:rPr lang="en-US" dirty="0"/>
              <a:t>I submitted a request for a  quote to have a prototype 3D printed and this is the response from the quote.</a:t>
            </a:r>
          </a:p>
        </p:txBody>
      </p:sp>
      <p:pic>
        <p:nvPicPr>
          <p:cNvPr id="6" name="Picture 5">
            <a:extLst>
              <a:ext uri="{FF2B5EF4-FFF2-40B4-BE49-F238E27FC236}">
                <a16:creationId xmlns:a16="http://schemas.microsoft.com/office/drawing/2014/main" id="{04D8657C-8296-2964-E450-33B242A45BE2}"/>
              </a:ext>
            </a:extLst>
          </p:cNvPr>
          <p:cNvPicPr>
            <a:picLocks noChangeAspect="1"/>
          </p:cNvPicPr>
          <p:nvPr/>
        </p:nvPicPr>
        <p:blipFill>
          <a:blip r:embed="rId2"/>
          <a:stretch>
            <a:fillRect/>
          </a:stretch>
        </p:blipFill>
        <p:spPr>
          <a:xfrm>
            <a:off x="365998" y="2740095"/>
            <a:ext cx="10240804" cy="3543795"/>
          </a:xfrm>
          <a:prstGeom prst="rect">
            <a:avLst/>
          </a:prstGeom>
        </p:spPr>
      </p:pic>
    </p:spTree>
    <p:extLst>
      <p:ext uri="{BB962C8B-B14F-4D97-AF65-F5344CB8AC3E}">
        <p14:creationId xmlns:p14="http://schemas.microsoft.com/office/powerpoint/2010/main" val="2513888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1780860"/>
          </a:xfrm>
        </p:spPr>
        <p:txBody>
          <a:bodyPr/>
          <a:lstStyle/>
          <a:p>
            <a:r>
              <a:rPr lang="en-US" dirty="0"/>
              <a:t>Conclusion</a:t>
            </a:r>
          </a:p>
        </p:txBody>
      </p:sp>
      <p:sp>
        <p:nvSpPr>
          <p:cNvPr id="12" name="Text Placeholder 11">
            <a:extLst>
              <a:ext uri="{FF2B5EF4-FFF2-40B4-BE49-F238E27FC236}">
                <a16:creationId xmlns:a16="http://schemas.microsoft.com/office/drawing/2014/main" id="{554B61B9-26F6-B304-92CD-03053DAAF2A8}"/>
              </a:ext>
            </a:extLst>
          </p:cNvPr>
          <p:cNvSpPr>
            <a:spLocks noGrp="1"/>
          </p:cNvSpPr>
          <p:nvPr>
            <p:ph type="body" idx="1"/>
          </p:nvPr>
        </p:nvSpPr>
        <p:spPr>
          <a:xfrm>
            <a:off x="2933700" y="2797255"/>
            <a:ext cx="3924300" cy="464499"/>
          </a:xfrm>
        </p:spPr>
        <p:txBody>
          <a:bodyPr/>
          <a:lstStyle/>
          <a:p>
            <a:endParaRPr lang="en-US" dirty="0"/>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2933700" y="3251596"/>
            <a:ext cx="3943627" cy="3234264"/>
          </a:xfrm>
        </p:spPr>
        <p:txBody>
          <a:bodyPr>
            <a:normAutofit/>
          </a:bodyPr>
          <a:lstStyle/>
          <a:p>
            <a:r>
              <a:rPr lang="en-US" dirty="0"/>
              <a:t>Throughout this course I was able to </a:t>
            </a:r>
            <a:r>
              <a:rPr lang="en-US" dirty="0" err="1"/>
              <a:t>rehone</a:t>
            </a:r>
            <a:r>
              <a:rPr lang="en-US" dirty="0"/>
              <a:t> my CAD skills and learned a few new skills. I enjoyed designing this electric toothbrush and the ability to create my own vision within it.</a:t>
            </a:r>
          </a:p>
        </p:txBody>
      </p:sp>
      <p:sp>
        <p:nvSpPr>
          <p:cNvPr id="14" name="Text Placeholder 13">
            <a:extLst>
              <a:ext uri="{FF2B5EF4-FFF2-40B4-BE49-F238E27FC236}">
                <a16:creationId xmlns:a16="http://schemas.microsoft.com/office/drawing/2014/main" id="{CB9F9E8B-42CD-AC26-AFC9-F1F66695693B}"/>
              </a:ext>
            </a:extLst>
          </p:cNvPr>
          <p:cNvSpPr>
            <a:spLocks noGrp="1"/>
          </p:cNvSpPr>
          <p:nvPr>
            <p:ph type="body" sz="quarter" idx="3"/>
          </p:nvPr>
        </p:nvSpPr>
        <p:spPr>
          <a:xfrm>
            <a:off x="7410173" y="2797255"/>
            <a:ext cx="3943627" cy="464499"/>
          </a:xfrm>
        </p:spPr>
        <p:txBody>
          <a:bodyPr/>
          <a:lstStyle/>
          <a:p>
            <a:endParaRPr lang="en-US" dirty="0"/>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14"/>
          </p:nvPr>
        </p:nvSpPr>
        <p:spPr>
          <a:xfrm>
            <a:off x="7410173" y="3251595"/>
            <a:ext cx="3943627" cy="3234264"/>
          </a:xfrm>
        </p:spPr>
        <p:txBody>
          <a:bodyPr>
            <a:normAutofit/>
          </a:bodyPr>
          <a:lstStyle/>
          <a:p>
            <a:endParaRPr lang="en-US" dirty="0"/>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103458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99C163-AF6C-1031-8AE2-453137484E54}"/>
              </a:ext>
            </a:extLst>
          </p:cNvPr>
          <p:cNvSpPr>
            <a:spLocks noGrp="1"/>
          </p:cNvSpPr>
          <p:nvPr>
            <p:ph type="title"/>
          </p:nvPr>
        </p:nvSpPr>
        <p:spPr/>
        <p:txBody>
          <a:bodyPr/>
          <a:lstStyle/>
          <a:p>
            <a:r>
              <a:rPr lang="en-US" dirty="0"/>
              <a:t>Challenges overcome</a:t>
            </a:r>
          </a:p>
        </p:txBody>
      </p:sp>
      <p:sp>
        <p:nvSpPr>
          <p:cNvPr id="8" name="Content Placeholder 7">
            <a:extLst>
              <a:ext uri="{FF2B5EF4-FFF2-40B4-BE49-F238E27FC236}">
                <a16:creationId xmlns:a16="http://schemas.microsoft.com/office/drawing/2014/main" id="{1E84B6A8-2F1C-5E30-276F-7370C701FD04}"/>
              </a:ext>
            </a:extLst>
          </p:cNvPr>
          <p:cNvSpPr>
            <a:spLocks noGrp="1"/>
          </p:cNvSpPr>
          <p:nvPr>
            <p:ph sz="half" idx="15"/>
          </p:nvPr>
        </p:nvSpPr>
        <p:spPr>
          <a:xfrm>
            <a:off x="491778" y="3392035"/>
            <a:ext cx="4648840" cy="2907164"/>
          </a:xfrm>
        </p:spPr>
        <p:txBody>
          <a:bodyPr>
            <a:normAutofit/>
          </a:bodyPr>
          <a:lstStyle/>
          <a:p>
            <a:pPr marL="0" indent="0">
              <a:buNone/>
            </a:pPr>
            <a:r>
              <a:rPr lang="en-US" dirty="0"/>
              <a:t>	The biggest challenge I faced was in the final assembly, after putting all the pieces together I realized some of the dimensions needed to be changed for the toothbrush to go together correctly</a:t>
            </a:r>
          </a:p>
        </p:txBody>
      </p:sp>
      <p:sp>
        <p:nvSpPr>
          <p:cNvPr id="12" name="Content Placeholder 11">
            <a:extLst>
              <a:ext uri="{FF2B5EF4-FFF2-40B4-BE49-F238E27FC236}">
                <a16:creationId xmlns:a16="http://schemas.microsoft.com/office/drawing/2014/main" id="{57C7653C-76D3-958C-0FC2-CA76EE711429}"/>
              </a:ext>
            </a:extLst>
          </p:cNvPr>
          <p:cNvSpPr>
            <a:spLocks noGrp="1"/>
          </p:cNvSpPr>
          <p:nvPr>
            <p:ph sz="half" idx="14"/>
          </p:nvPr>
        </p:nvSpPr>
        <p:spPr>
          <a:xfrm>
            <a:off x="5254343" y="3429000"/>
            <a:ext cx="6539547" cy="3031489"/>
          </a:xfrm>
        </p:spPr>
        <p:txBody>
          <a:bodyPr/>
          <a:lstStyle/>
          <a:p>
            <a:r>
              <a:rPr lang="en-US" dirty="0"/>
              <a:t>-The base had to be made longer to fit the handle entirely on top of It and the bristle head had to be edited to attach to the rigid head properly. </a:t>
            </a:r>
          </a:p>
          <a:p>
            <a:endParaRPr lang="en-US" dirty="0"/>
          </a:p>
        </p:txBody>
      </p:sp>
    </p:spTree>
    <p:extLst>
      <p:ext uri="{BB962C8B-B14F-4D97-AF65-F5344CB8AC3E}">
        <p14:creationId xmlns:p14="http://schemas.microsoft.com/office/powerpoint/2010/main" val="63692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674013"/>
            <a:ext cx="2895600" cy="3269589"/>
          </a:xfrm>
        </p:spPr>
        <p:txBody>
          <a:bodyPr>
            <a:normAutofit fontScale="70000" lnSpcReduction="20000"/>
          </a:bodyPr>
          <a:lstStyle/>
          <a:p>
            <a:endParaRPr lang="en-US" dirty="0"/>
          </a:p>
          <a:p>
            <a:r>
              <a:rPr lang="en-US" dirty="0"/>
              <a:t>Preliminary design</a:t>
            </a:r>
          </a:p>
          <a:p>
            <a:r>
              <a:rPr lang="en-US" dirty="0"/>
              <a:t>Charging base</a:t>
            </a:r>
          </a:p>
          <a:p>
            <a:r>
              <a:rPr lang="en-US" dirty="0"/>
              <a:t>Handle</a:t>
            </a:r>
          </a:p>
          <a:p>
            <a:r>
              <a:rPr lang="en-US" dirty="0"/>
              <a:t>Rigid Head</a:t>
            </a:r>
          </a:p>
          <a:p>
            <a:r>
              <a:rPr lang="en-US" dirty="0"/>
              <a:t>Head with bristles</a:t>
            </a:r>
          </a:p>
          <a:p>
            <a:r>
              <a:rPr lang="en-US" dirty="0"/>
              <a:t>Complete assembly</a:t>
            </a:r>
          </a:p>
          <a:p>
            <a:r>
              <a:rPr lang="en-US"/>
              <a:t>Conclusion</a:t>
            </a:r>
            <a:endParaRPr lang="en-US" dirty="0"/>
          </a:p>
          <a:p>
            <a:r>
              <a:rPr lang="en-US" dirty="0"/>
              <a:t>Challenges </a:t>
            </a:r>
          </a:p>
          <a:p>
            <a:endParaRPr lang="en-US" dirty="0"/>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1671639"/>
            <a:ext cx="5884027" cy="1204912"/>
          </a:xfrm>
        </p:spPr>
        <p:txBody>
          <a:bodyPr/>
          <a:lstStyle/>
          <a:p>
            <a:r>
              <a:rPr lang="en-US" dirty="0"/>
              <a:t>Career skills</a:t>
            </a:r>
          </a:p>
        </p:txBody>
      </p:sp>
      <p:pic>
        <p:nvPicPr>
          <p:cNvPr id="47" name="Picture Placeholder 46" descr="A person smiling with a shadow on the wall">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112" r="112"/>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30</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453725" y="3660774"/>
            <a:ext cx="5907176" cy="2536826"/>
          </a:xfrm>
        </p:spPr>
        <p:txBody>
          <a:bodyPr>
            <a:noAutofit/>
          </a:bodyPr>
          <a:lstStyle/>
          <a:p>
            <a:r>
              <a:rPr lang="en-US" dirty="0"/>
              <a:t>-Microsoft Inventor Professional</a:t>
            </a:r>
          </a:p>
          <a:p>
            <a:r>
              <a:rPr lang="en-US" dirty="0"/>
              <a:t>-2D design</a:t>
            </a:r>
          </a:p>
          <a:p>
            <a:r>
              <a:rPr lang="en-US" dirty="0"/>
              <a:t>-3D design</a:t>
            </a:r>
          </a:p>
          <a:p>
            <a:r>
              <a:rPr lang="en-US" dirty="0"/>
              <a:t>-Computer automated design features</a:t>
            </a:r>
          </a:p>
          <a:p>
            <a:r>
              <a:rPr lang="en-US" dirty="0"/>
              <a:t>-Prototype assembly</a:t>
            </a:r>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6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r>
              <a:rPr lang="en-US" dirty="0"/>
              <a:t>Taylor Muse</a:t>
            </a:r>
          </a:p>
          <a:p>
            <a:r>
              <a:rPr lang="en-US" dirty="0"/>
              <a:t>Taylormuse03@gmail.com</a:t>
            </a:r>
          </a:p>
          <a:p>
            <a:r>
              <a:rPr lang="en-US" dirty="0"/>
              <a:t>https://Taylormuse03.wix/my-site-7</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31</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dirty="0"/>
              <a:t>Module 1</a:t>
            </a:r>
            <a:br>
              <a:rPr lang="en-US" dirty="0"/>
            </a:br>
            <a:r>
              <a:rPr lang="en-US" dirty="0"/>
              <a:t>Preliminary design</a:t>
            </a:r>
          </a:p>
        </p:txBody>
      </p:sp>
    </p:spTree>
    <p:extLst>
      <p:ext uri="{BB962C8B-B14F-4D97-AF65-F5344CB8AC3E}">
        <p14:creationId xmlns:p14="http://schemas.microsoft.com/office/powerpoint/2010/main" val="60879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normAutofit fontScale="90000"/>
          </a:bodyPr>
          <a:lstStyle/>
          <a:p>
            <a:r>
              <a:rPr lang="en-US" dirty="0"/>
              <a:t>Choosing software: Autodesk Inventor</a:t>
            </a:r>
          </a:p>
        </p:txBody>
      </p:sp>
      <p:pic>
        <p:nvPicPr>
          <p:cNvPr id="9" name="Content Placeholder 8" descr="A screenshot of a computer&#10;&#10;AI-generated content may be incorrect.">
            <a:extLst>
              <a:ext uri="{FF2B5EF4-FFF2-40B4-BE49-F238E27FC236}">
                <a16:creationId xmlns:a16="http://schemas.microsoft.com/office/drawing/2014/main" id="{33BB21C2-FFEF-C319-25D0-7B0B05900A26}"/>
              </a:ext>
            </a:extLst>
          </p:cNvPr>
          <p:cNvPicPr>
            <a:picLocks noGrp="1" noChangeAspect="1"/>
          </p:cNvPicPr>
          <p:nvPr>
            <p:ph idx="1"/>
          </p:nvPr>
        </p:nvPicPr>
        <p:blipFill>
          <a:blip r:embed="rId2"/>
          <a:stretch>
            <a:fillRect/>
          </a:stretch>
        </p:blipFill>
        <p:spPr>
          <a:xfrm>
            <a:off x="1725433" y="2346008"/>
            <a:ext cx="9133067" cy="4325685"/>
          </a:xfrm>
        </p:spPr>
      </p:pic>
    </p:spTree>
    <p:extLst>
      <p:ext uri="{BB962C8B-B14F-4D97-AF65-F5344CB8AC3E}">
        <p14:creationId xmlns:p14="http://schemas.microsoft.com/office/powerpoint/2010/main" val="272515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C094-F099-49B8-B71F-149C3B89F352}"/>
              </a:ext>
            </a:extLst>
          </p:cNvPr>
          <p:cNvSpPr>
            <a:spLocks noGrp="1"/>
          </p:cNvSpPr>
          <p:nvPr>
            <p:ph type="title"/>
          </p:nvPr>
        </p:nvSpPr>
        <p:spPr/>
        <p:txBody>
          <a:bodyPr>
            <a:normAutofit fontScale="90000"/>
          </a:bodyPr>
          <a:lstStyle/>
          <a:p>
            <a:r>
              <a:rPr lang="en-US" dirty="0"/>
              <a:t>Preliminary Design. Hand-sketched Design</a:t>
            </a:r>
          </a:p>
        </p:txBody>
      </p:sp>
      <p:pic>
        <p:nvPicPr>
          <p:cNvPr id="5" name="Content Placeholder 4" descr="A drawing of a toothbrush on a piece of paper&#10;&#10;AI-generated content may be incorrect.">
            <a:extLst>
              <a:ext uri="{FF2B5EF4-FFF2-40B4-BE49-F238E27FC236}">
                <a16:creationId xmlns:a16="http://schemas.microsoft.com/office/drawing/2014/main" id="{E0AFF137-1252-6BCE-1AA0-9BDC6E43265B}"/>
              </a:ext>
            </a:extLst>
          </p:cNvPr>
          <p:cNvPicPr>
            <a:picLocks noGrp="1" noChangeAspect="1"/>
          </p:cNvPicPr>
          <p:nvPr>
            <p:ph idx="1"/>
          </p:nvPr>
        </p:nvPicPr>
        <p:blipFill>
          <a:blip r:embed="rId2"/>
          <a:stretch>
            <a:fillRect/>
          </a:stretch>
        </p:blipFill>
        <p:spPr>
          <a:xfrm rot="5400000">
            <a:off x="3847709" y="1595867"/>
            <a:ext cx="4995185" cy="3746388"/>
          </a:xfrm>
        </p:spPr>
      </p:pic>
    </p:spTree>
    <p:extLst>
      <p:ext uri="{BB962C8B-B14F-4D97-AF65-F5344CB8AC3E}">
        <p14:creationId xmlns:p14="http://schemas.microsoft.com/office/powerpoint/2010/main" val="427373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normAutofit fontScale="90000"/>
          </a:bodyPr>
          <a:lstStyle/>
          <a:p>
            <a:r>
              <a:rPr lang="en-US" dirty="0"/>
              <a:t>Screenshot of Project File Selection </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project file for the course project selected on the Home screen. </a:t>
            </a:r>
          </a:p>
        </p:txBody>
      </p:sp>
      <p:pic>
        <p:nvPicPr>
          <p:cNvPr id="5" name="Picture 4">
            <a:extLst>
              <a:ext uri="{FF2B5EF4-FFF2-40B4-BE49-F238E27FC236}">
                <a16:creationId xmlns:a16="http://schemas.microsoft.com/office/drawing/2014/main" id="{CE6E26BA-5E7D-310C-64B8-48C238640232}"/>
              </a:ext>
            </a:extLst>
          </p:cNvPr>
          <p:cNvPicPr>
            <a:picLocks noChangeAspect="1"/>
          </p:cNvPicPr>
          <p:nvPr/>
        </p:nvPicPr>
        <p:blipFill>
          <a:blip r:embed="rId2"/>
          <a:stretch>
            <a:fillRect/>
          </a:stretch>
        </p:blipFill>
        <p:spPr>
          <a:xfrm>
            <a:off x="3939341" y="2426789"/>
            <a:ext cx="4313318" cy="4152133"/>
          </a:xfrm>
          <a:prstGeom prst="rect">
            <a:avLst/>
          </a:prstGeom>
        </p:spPr>
      </p:pic>
    </p:spTree>
    <p:extLst>
      <p:ext uri="{BB962C8B-B14F-4D97-AF65-F5344CB8AC3E}">
        <p14:creationId xmlns:p14="http://schemas.microsoft.com/office/powerpoint/2010/main" val="186732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Screenshot of 2-D Sketch</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the 2-D sketch of the bottom profile of the toothbrush charging base.</a:t>
            </a:r>
          </a:p>
        </p:txBody>
      </p:sp>
      <p:pic>
        <p:nvPicPr>
          <p:cNvPr id="5" name="Picture 4">
            <a:extLst>
              <a:ext uri="{FF2B5EF4-FFF2-40B4-BE49-F238E27FC236}">
                <a16:creationId xmlns:a16="http://schemas.microsoft.com/office/drawing/2014/main" id="{7736BC8C-627A-2B73-38D8-9580EC46F462}"/>
              </a:ext>
            </a:extLst>
          </p:cNvPr>
          <p:cNvPicPr>
            <a:picLocks noChangeAspect="1"/>
          </p:cNvPicPr>
          <p:nvPr/>
        </p:nvPicPr>
        <p:blipFill>
          <a:blip r:embed="rId2"/>
          <a:stretch>
            <a:fillRect/>
          </a:stretch>
        </p:blipFill>
        <p:spPr>
          <a:xfrm>
            <a:off x="4761489" y="2301541"/>
            <a:ext cx="6402825" cy="4014532"/>
          </a:xfrm>
          <a:prstGeom prst="rect">
            <a:avLst/>
          </a:prstGeom>
        </p:spPr>
      </p:pic>
    </p:spTree>
    <p:extLst>
      <p:ext uri="{BB962C8B-B14F-4D97-AF65-F5344CB8AC3E}">
        <p14:creationId xmlns:p14="http://schemas.microsoft.com/office/powerpoint/2010/main" val="39717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A7E-BC3C-4D45-A410-3C8CF542DB14}"/>
              </a:ext>
            </a:extLst>
          </p:cNvPr>
          <p:cNvSpPr>
            <a:spLocks noGrp="1"/>
          </p:cNvSpPr>
          <p:nvPr>
            <p:ph type="title"/>
          </p:nvPr>
        </p:nvSpPr>
        <p:spPr/>
        <p:txBody>
          <a:bodyPr/>
          <a:lstStyle/>
          <a:p>
            <a:r>
              <a:rPr lang="en-US" dirty="0"/>
              <a:t>Screenshot of 3-D Sketch</a:t>
            </a:r>
          </a:p>
        </p:txBody>
      </p:sp>
      <p:sp>
        <p:nvSpPr>
          <p:cNvPr id="3" name="Content Placeholder 2">
            <a:extLst>
              <a:ext uri="{FF2B5EF4-FFF2-40B4-BE49-F238E27FC236}">
                <a16:creationId xmlns:a16="http://schemas.microsoft.com/office/drawing/2014/main" id="{9BFD872A-3B01-42CF-9755-0DADD328057D}"/>
              </a:ext>
            </a:extLst>
          </p:cNvPr>
          <p:cNvSpPr>
            <a:spLocks noGrp="1"/>
          </p:cNvSpPr>
          <p:nvPr>
            <p:ph idx="1"/>
          </p:nvPr>
        </p:nvSpPr>
        <p:spPr/>
        <p:txBody>
          <a:bodyPr/>
          <a:lstStyle/>
          <a:p>
            <a:r>
              <a:rPr lang="en-US" dirty="0"/>
              <a:t>Provide a screenshot of the 3-D sketch without your name on it.</a:t>
            </a:r>
          </a:p>
        </p:txBody>
      </p:sp>
      <p:pic>
        <p:nvPicPr>
          <p:cNvPr id="5" name="Picture 4">
            <a:extLst>
              <a:ext uri="{FF2B5EF4-FFF2-40B4-BE49-F238E27FC236}">
                <a16:creationId xmlns:a16="http://schemas.microsoft.com/office/drawing/2014/main" id="{64D7F482-654B-CDEF-3728-FF05520DF5A2}"/>
              </a:ext>
            </a:extLst>
          </p:cNvPr>
          <p:cNvPicPr>
            <a:picLocks noChangeAspect="1"/>
          </p:cNvPicPr>
          <p:nvPr/>
        </p:nvPicPr>
        <p:blipFill>
          <a:blip r:embed="rId2"/>
          <a:stretch>
            <a:fillRect/>
          </a:stretch>
        </p:blipFill>
        <p:spPr>
          <a:xfrm>
            <a:off x="5235329" y="2026469"/>
            <a:ext cx="5148422" cy="4356916"/>
          </a:xfrm>
          <a:prstGeom prst="rect">
            <a:avLst/>
          </a:prstGeom>
        </p:spPr>
      </p:pic>
    </p:spTree>
    <p:extLst>
      <p:ext uri="{BB962C8B-B14F-4D97-AF65-F5344CB8AC3E}">
        <p14:creationId xmlns:p14="http://schemas.microsoft.com/office/powerpoint/2010/main" val="2741044909"/>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48</TotalTime>
  <Words>679</Words>
  <Application>Microsoft Office PowerPoint</Application>
  <PresentationFormat>Widescreen</PresentationFormat>
  <Paragraphs>89</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Tenorite</vt:lpstr>
      <vt:lpstr>Custom</vt:lpstr>
      <vt:lpstr>Electric toothbrush of today design By: taylor muse ect308</vt:lpstr>
      <vt:lpstr>introduction</vt:lpstr>
      <vt:lpstr>AGENDA</vt:lpstr>
      <vt:lpstr>Module 1 Preliminary design</vt:lpstr>
      <vt:lpstr>Choosing software: Autodesk Inventor</vt:lpstr>
      <vt:lpstr>Preliminary Design. Hand-sketched Design</vt:lpstr>
      <vt:lpstr>Screenshot of Project File Selection </vt:lpstr>
      <vt:lpstr>Screenshot of 2-D Sketch</vt:lpstr>
      <vt:lpstr>Screenshot of 3-D Sketch</vt:lpstr>
      <vt:lpstr>Screenshot of Name on Charging Base</vt:lpstr>
      <vt:lpstr>Part file</vt:lpstr>
      <vt:lpstr>ECT308 Module 3</vt:lpstr>
      <vt:lpstr>Selecting the Project File</vt:lpstr>
      <vt:lpstr>Basic 3-D Shape of the Toothbrush Handle </vt:lpstr>
      <vt:lpstr>Detailed 3-D Design of the Toothbrush Handle</vt:lpstr>
      <vt:lpstr>Name on the 3-D Part</vt:lpstr>
      <vt:lpstr>ECT308 Module 4</vt:lpstr>
      <vt:lpstr>Selecting the Project File</vt:lpstr>
      <vt:lpstr>Basic 3-D Shape of the Ridged Toothbrush Head  </vt:lpstr>
      <vt:lpstr>Detailed 3-D Design of the Ridged Toothbrush Head</vt:lpstr>
      <vt:lpstr>Adding Name to the 3-D Part</vt:lpstr>
      <vt:lpstr>ECT308 Module 6</vt:lpstr>
      <vt:lpstr>Place Component Window</vt:lpstr>
      <vt:lpstr>Charging Base and the Toothbrush Handle </vt:lpstr>
      <vt:lpstr>Toothbrush Handle and Ridged head</vt:lpstr>
      <vt:lpstr>Complete </vt:lpstr>
      <vt:lpstr>Quote for prototype</vt:lpstr>
      <vt:lpstr>Conclusion</vt:lpstr>
      <vt:lpstr>Challenges overcome</vt:lpstr>
      <vt:lpstr>Career skills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muse</dc:creator>
  <cp:lastModifiedBy>taylor muse</cp:lastModifiedBy>
  <cp:revision>2</cp:revision>
  <dcterms:created xsi:type="dcterms:W3CDTF">2025-04-22T00:33:09Z</dcterms:created>
  <dcterms:modified xsi:type="dcterms:W3CDTF">2025-04-25T18:01:36Z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