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38"/>
  </p:notesMasterIdLst>
  <p:handoutMasterIdLst>
    <p:handoutMasterId r:id="rId39"/>
  </p:handoutMasterIdLst>
  <p:sldIdLst>
    <p:sldId id="256" r:id="rId5"/>
    <p:sldId id="287" r:id="rId6"/>
    <p:sldId id="289" r:id="rId7"/>
    <p:sldId id="262" r:id="rId8"/>
    <p:sldId id="293" r:id="rId9"/>
    <p:sldId id="257" r:id="rId10"/>
    <p:sldId id="265" r:id="rId11"/>
    <p:sldId id="292" r:id="rId12"/>
    <p:sldId id="267" r:id="rId13"/>
    <p:sldId id="268" r:id="rId14"/>
    <p:sldId id="269" r:id="rId15"/>
    <p:sldId id="264" r:id="rId16"/>
    <p:sldId id="270" r:id="rId17"/>
    <p:sldId id="291" r:id="rId18"/>
    <p:sldId id="272" r:id="rId19"/>
    <p:sldId id="273" r:id="rId20"/>
    <p:sldId id="274" r:id="rId21"/>
    <p:sldId id="275" r:id="rId22"/>
    <p:sldId id="294" r:id="rId23"/>
    <p:sldId id="277" r:id="rId24"/>
    <p:sldId id="278" r:id="rId25"/>
    <p:sldId id="279" r:id="rId26"/>
    <p:sldId id="280" r:id="rId27"/>
    <p:sldId id="295" r:id="rId28"/>
    <p:sldId id="282" r:id="rId29"/>
    <p:sldId id="283" r:id="rId30"/>
    <p:sldId id="284" r:id="rId31"/>
    <p:sldId id="285" r:id="rId32"/>
    <p:sldId id="286" r:id="rId33"/>
    <p:sldId id="258" r:id="rId34"/>
    <p:sldId id="296" r:id="rId35"/>
    <p:sldId id="288" r:id="rId36"/>
    <p:sldId id="26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48" autoAdjust="0"/>
  </p:normalViewPr>
  <p:slideViewPr>
    <p:cSldViewPr snapToGrid="0">
      <p:cViewPr varScale="1">
        <p:scale>
          <a:sx n="83" d="100"/>
          <a:sy n="83" d="100"/>
        </p:scale>
        <p:origin x="45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4/17/2024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CEIS110 INTRO TO PROGRAMMING FINAL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CEBFF"/>
                </a:solidFill>
              </a:rPr>
              <a:t>Author:  Taylor muse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57" y="1416519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Python Console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1" y="1983257"/>
            <a:ext cx="11029617" cy="598671"/>
          </a:xfrm>
        </p:spPr>
        <p:txBody>
          <a:bodyPr/>
          <a:lstStyle/>
          <a:p>
            <a:r>
              <a:rPr lang="en-US" dirty="0"/>
              <a:t>Screenshot of program output in Python console showing program executed  successfully</a:t>
            </a:r>
          </a:p>
          <a:p>
            <a:endParaRPr lang="en-US" dirty="0"/>
          </a:p>
        </p:txBody>
      </p:sp>
      <p:pic>
        <p:nvPicPr>
          <p:cNvPr id="4" name="Picture 3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ADD87FB9-E144-35B6-812C-F3AEC9CA5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952" y="2556062"/>
            <a:ext cx="7574096" cy="38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9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93" y="1475059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 err="1"/>
              <a:t>Weather.db</a:t>
            </a:r>
            <a:r>
              <a:rPr lang="en-US" sz="4400" dirty="0"/>
              <a:t> File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1" y="2041797"/>
            <a:ext cx="11029617" cy="598671"/>
          </a:xfrm>
        </p:spPr>
        <p:txBody>
          <a:bodyPr/>
          <a:lstStyle/>
          <a:p>
            <a:r>
              <a:rPr lang="en-US" dirty="0"/>
              <a:t>Screenshot of Windows Explorer showing database file </a:t>
            </a:r>
            <a:r>
              <a:rPr lang="en-US" dirty="0" err="1"/>
              <a:t>Weather.db</a:t>
            </a:r>
            <a:r>
              <a:rPr lang="en-US" dirty="0"/>
              <a:t> was created</a:t>
            </a:r>
          </a:p>
          <a:p>
            <a:endParaRPr lang="en-US" dirty="0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A17530E-8817-6017-7898-24830618D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977" y="2491286"/>
            <a:ext cx="7421248" cy="41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652" y="1829967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Python program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4759" y="2396704"/>
            <a:ext cx="11029617" cy="598671"/>
          </a:xfrm>
        </p:spPr>
        <p:txBody>
          <a:bodyPr/>
          <a:lstStyle/>
          <a:p>
            <a:r>
              <a:rPr lang="en-US" dirty="0"/>
              <a:t>Include screenshot of successful python 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336F479-D531-5EDA-4AF5-00258F63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984" y="2696040"/>
            <a:ext cx="8524875" cy="38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30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CEIS110</a:t>
            </a:r>
            <a:br>
              <a:rPr lang="en-US" dirty="0"/>
            </a:br>
            <a:r>
              <a:rPr lang="en-US" dirty="0"/>
              <a:t>Module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Querying the database with SQL</a:t>
            </a:r>
          </a:p>
        </p:txBody>
      </p:sp>
    </p:spTree>
    <p:extLst>
      <p:ext uri="{BB962C8B-B14F-4D97-AF65-F5344CB8AC3E}">
        <p14:creationId xmlns:p14="http://schemas.microsoft.com/office/powerpoint/2010/main" val="3949133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Querying the database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3151B-7338-AB11-5169-68E79F6AAE2C}"/>
              </a:ext>
            </a:extLst>
          </p:cNvPr>
          <p:cNvSpPr txBox="1"/>
          <p:nvPr/>
        </p:nvSpPr>
        <p:spPr>
          <a:xfrm>
            <a:off x="879894" y="2599426"/>
            <a:ext cx="101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Now that the database file has been downloaded the next step is to find the information needed to complete the project. 	</a:t>
            </a:r>
          </a:p>
        </p:txBody>
      </p:sp>
    </p:spTree>
    <p:extLst>
      <p:ext uri="{BB962C8B-B14F-4D97-AF65-F5344CB8AC3E}">
        <p14:creationId xmlns:p14="http://schemas.microsoft.com/office/powerpoint/2010/main" val="396400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10" y="171637"/>
            <a:ext cx="8510401" cy="1600200"/>
          </a:xfrm>
        </p:spPr>
        <p:txBody>
          <a:bodyPr>
            <a:normAutofit/>
          </a:bodyPr>
          <a:lstStyle/>
          <a:p>
            <a:r>
              <a:rPr lang="en-US" sz="4400" dirty="0"/>
              <a:t>Query to retrieve all columns and all rows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5010" y="461426"/>
            <a:ext cx="3932237" cy="2620821"/>
          </a:xfrm>
        </p:spPr>
        <p:txBody>
          <a:bodyPr/>
          <a:lstStyle/>
          <a:p>
            <a:r>
              <a:rPr lang="en-US" dirty="0"/>
              <a:t>Screenshot of SQL query command and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D9EEB1-D4A1-C0FF-C2E4-8AF886BF7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915" y="2146439"/>
            <a:ext cx="9156169" cy="43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8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12" y="-265502"/>
            <a:ext cx="7273271" cy="273841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Query to retrieve lowest and highest temperatures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4093" y="1669265"/>
            <a:ext cx="3932237" cy="2020319"/>
          </a:xfrm>
        </p:spPr>
        <p:txBody>
          <a:bodyPr/>
          <a:lstStyle/>
          <a:p>
            <a:r>
              <a:rPr lang="en-US" dirty="0"/>
              <a:t>Screenshot of SQL query command and results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1A44DD-0562-F011-B013-53410943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879" y="2631644"/>
            <a:ext cx="8600615" cy="413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4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3" y="514909"/>
            <a:ext cx="3932237" cy="273841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Query to retrieve all clear days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8422" y="1884116"/>
            <a:ext cx="3932237" cy="2020319"/>
          </a:xfrm>
        </p:spPr>
        <p:txBody>
          <a:bodyPr/>
          <a:lstStyle/>
          <a:p>
            <a:r>
              <a:rPr lang="en-US" dirty="0"/>
              <a:t>Screenshot of SQL query command and results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A9493-9C19-5FF9-980C-7ED914951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118" y="2834616"/>
            <a:ext cx="7933764" cy="379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06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CEIS110</a:t>
            </a:r>
            <a:br>
              <a:rPr lang="en-US" dirty="0"/>
            </a:br>
            <a:r>
              <a:rPr lang="en-US" dirty="0"/>
              <a:t>Module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Querying and manipulating data with SQL and Python</a:t>
            </a:r>
          </a:p>
        </p:txBody>
      </p:sp>
    </p:spTree>
    <p:extLst>
      <p:ext uri="{BB962C8B-B14F-4D97-AF65-F5344CB8AC3E}">
        <p14:creationId xmlns:p14="http://schemas.microsoft.com/office/powerpoint/2010/main" val="3745420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Extracting the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3151B-7338-AB11-5169-68E79F6AAE2C}"/>
              </a:ext>
            </a:extLst>
          </p:cNvPr>
          <p:cNvSpPr txBox="1"/>
          <p:nvPr/>
        </p:nvSpPr>
        <p:spPr>
          <a:xfrm>
            <a:off x="879894" y="2599426"/>
            <a:ext cx="1019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Upon finding the data needed to demonstrate the correct outcome I cleansed the data of unwanted information and extracted the data to a CSV (excel) file  created a line graph in excel.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12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3151B-7338-AB11-5169-68E79F6AAE2C}"/>
              </a:ext>
            </a:extLst>
          </p:cNvPr>
          <p:cNvSpPr txBox="1"/>
          <p:nvPr/>
        </p:nvSpPr>
        <p:spPr>
          <a:xfrm>
            <a:off x="879894" y="2599426"/>
            <a:ext cx="10190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In this course I will demonstrate my ability to use Python programming language to do the following:</a:t>
            </a:r>
          </a:p>
          <a:p>
            <a:r>
              <a:rPr lang="en-US" dirty="0"/>
              <a:t>	- Create a flow chart showing the design of the code I will create and what will be accomplished </a:t>
            </a:r>
          </a:p>
          <a:p>
            <a:r>
              <a:rPr lang="en-US" dirty="0"/>
              <a:t>	- download the weather data for my </a:t>
            </a:r>
            <a:r>
              <a:rPr lang="en-US" dirty="0" err="1"/>
              <a:t>zipcode</a:t>
            </a:r>
            <a:r>
              <a:rPr lang="en-US" dirty="0"/>
              <a:t> and save to an external Database file</a:t>
            </a:r>
          </a:p>
          <a:p>
            <a:r>
              <a:rPr lang="en-US" dirty="0"/>
              <a:t>	- Query the database file to find the highest and lowest temperatures and all clear days</a:t>
            </a:r>
          </a:p>
          <a:p>
            <a:r>
              <a:rPr lang="en-US" dirty="0"/>
              <a:t>	- Converted the database file type to an Excel file and created line charts to visually demonstrate the relations between the temperature and humidity in Excel.</a:t>
            </a:r>
          </a:p>
          <a:p>
            <a:r>
              <a:rPr lang="en-US" dirty="0"/>
              <a:t>	- Used Pandas </a:t>
            </a:r>
            <a:r>
              <a:rPr lang="en-US" dirty="0" err="1"/>
              <a:t>matplot</a:t>
            </a:r>
            <a:r>
              <a:rPr lang="en-US" dirty="0"/>
              <a:t> lib code to create graphical plots within the python code to demonstrate the relationship between  temperature and humidity</a:t>
            </a:r>
          </a:p>
          <a:p>
            <a:r>
              <a:rPr lang="en-US" dirty="0"/>
              <a:t>	- Analyzed the data and made predictions based on trends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56375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3" y="439270"/>
            <a:ext cx="3932238" cy="1920240"/>
          </a:xfrm>
        </p:spPr>
        <p:txBody>
          <a:bodyPr>
            <a:normAutofit/>
          </a:bodyPr>
          <a:lstStyle/>
          <a:p>
            <a:r>
              <a:rPr lang="en-US" sz="4400" dirty="0"/>
              <a:t>Python code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3624" y="833333"/>
            <a:ext cx="3932237" cy="3811588"/>
          </a:xfrm>
        </p:spPr>
        <p:txBody>
          <a:bodyPr/>
          <a:lstStyle/>
          <a:p>
            <a:r>
              <a:rPr lang="en-US" dirty="0"/>
              <a:t>ExtractTempHumidity.py Python code with your name and date in comments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AF5AD-529B-B8B5-292D-31C1F802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364" y="616968"/>
            <a:ext cx="5856847" cy="624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07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29" y="1243655"/>
            <a:ext cx="3932238" cy="2315333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Retrieve and Convert Data to CSV Format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729" y="2634419"/>
            <a:ext cx="3932237" cy="2763538"/>
          </a:xfrm>
        </p:spPr>
        <p:txBody>
          <a:bodyPr/>
          <a:lstStyle/>
          <a:p>
            <a:r>
              <a:rPr lang="en-US" dirty="0" err="1"/>
              <a:t>Formatdata</a:t>
            </a:r>
            <a:r>
              <a:rPr lang="en-US" dirty="0"/>
              <a:t> file open in Excel showing 3 columns of data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00DCD-E67E-F378-59B7-759843F1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276" y="724937"/>
            <a:ext cx="5104285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81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3" y="188912"/>
            <a:ext cx="9173788" cy="16002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Temperature and Humidity Chart</a:t>
            </a:r>
            <a:br>
              <a:rPr lang="en-US" sz="4400" dirty="0"/>
            </a:br>
            <a:r>
              <a:rPr lang="en-US" sz="4400" dirty="0"/>
              <a:t>(Graph)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6376" y="624853"/>
            <a:ext cx="3932237" cy="3002958"/>
          </a:xfrm>
        </p:spPr>
        <p:txBody>
          <a:bodyPr/>
          <a:lstStyle/>
          <a:p>
            <a:r>
              <a:rPr lang="en-US" dirty="0"/>
              <a:t>Excel chart based on temperature and humidity data from database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54B62-C860-4EC5-AC62-53F21AB9D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035" y="2106909"/>
            <a:ext cx="6882548" cy="450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25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CEIS110</a:t>
            </a:r>
            <a:br>
              <a:rPr lang="en-US" dirty="0"/>
            </a:br>
            <a:r>
              <a:rPr lang="en-US" dirty="0"/>
              <a:t>Module 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Develop Graphical Models and Interpret Results</a:t>
            </a:r>
          </a:p>
        </p:txBody>
      </p:sp>
    </p:spTree>
    <p:extLst>
      <p:ext uri="{BB962C8B-B14F-4D97-AF65-F5344CB8AC3E}">
        <p14:creationId xmlns:p14="http://schemas.microsoft.com/office/powerpoint/2010/main" val="11853588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Graphical plot within the python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3151B-7338-AB11-5169-68E79F6AAE2C}"/>
              </a:ext>
            </a:extLst>
          </p:cNvPr>
          <p:cNvSpPr txBox="1"/>
          <p:nvPr/>
        </p:nvSpPr>
        <p:spPr>
          <a:xfrm>
            <a:off x="879894" y="2599426"/>
            <a:ext cx="101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Using pandas to create a graph of the data without needing to extract to an excel file type and display it as a plot as an output of the code</a:t>
            </a:r>
          </a:p>
        </p:txBody>
      </p:sp>
    </p:spTree>
    <p:extLst>
      <p:ext uri="{BB962C8B-B14F-4D97-AF65-F5344CB8AC3E}">
        <p14:creationId xmlns:p14="http://schemas.microsoft.com/office/powerpoint/2010/main" val="4598337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96" y="551695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Scatter plot of humidity in week 1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2597" y="1118433"/>
            <a:ext cx="11198566" cy="147668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Plot and code used to generate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Histogram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your own!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59A6BC-AF01-AE64-5A0C-D39D8C07D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497" y="1005100"/>
            <a:ext cx="4857069" cy="36689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C0C3ED-3340-0EA4-A63C-731DFAEA7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33" y="4621522"/>
            <a:ext cx="5519796" cy="218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44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09" y="1138291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Line graph to show temperature change between the 2 weeks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33045-B1BE-09AF-755E-F9E6E2692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819" y="1589351"/>
            <a:ext cx="4616812" cy="3322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583A7F-13A9-073D-D52E-76FDAFFEB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66" y="4795731"/>
            <a:ext cx="6307899" cy="204206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2C24C-2F63-D26A-30C5-B43B7C0E955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075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550" y="1207467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Analysis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550" y="1207467"/>
            <a:ext cx="4411481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How does the humidity in week 1 compare to week 2?</a:t>
            </a:r>
          </a:p>
          <a:p>
            <a:r>
              <a:rPr lang="en-US" dirty="0"/>
              <a:t>	</a:t>
            </a:r>
            <a:r>
              <a:rPr lang="en-US" sz="1400" dirty="0"/>
              <a:t>- In comparison week 2 had lower humidity, with humidity dipping to 30-40 percent at the end of the week.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C061A7-BD3D-5BDB-65AF-FB903A6D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643" y="686967"/>
            <a:ext cx="4887007" cy="371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24D15C-BC5D-8B5F-E4DB-5769FBE2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061" y="4499286"/>
            <a:ext cx="6677957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6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CF965-A9E4-4FB1-BE6E-F3F2689FD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757" y="1174194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Prediction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A4691B-2D9F-4647-9D3E-42EE8762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1223" y="-515470"/>
            <a:ext cx="8787538" cy="38115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B55165-C201-5740-996F-95B1F4AB8436}"/>
              </a:ext>
            </a:extLst>
          </p:cNvPr>
          <p:cNvSpPr txBox="1"/>
          <p:nvPr/>
        </p:nvSpPr>
        <p:spPr>
          <a:xfrm>
            <a:off x="724627" y="1677324"/>
            <a:ext cx="7400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Based on the data, the humidity decreases daily and returns to a higher state during the nighttime. With that in mind I predict the relativity between temperature and humidity to continue over the next days. I can also deduce that as the temperature climbs the humidity will decrease, which explains why the humidity drops daily. </a:t>
            </a:r>
          </a:p>
        </p:txBody>
      </p:sp>
    </p:spTree>
    <p:extLst>
      <p:ext uri="{BB962C8B-B14F-4D97-AF65-F5344CB8AC3E}">
        <p14:creationId xmlns:p14="http://schemas.microsoft.com/office/powerpoint/2010/main" val="3916556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0B53C-58B9-2702-D475-DC9BEA411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11029616" cy="3633047"/>
          </a:xfrm>
        </p:spPr>
        <p:txBody>
          <a:bodyPr/>
          <a:lstStyle/>
          <a:p>
            <a:r>
              <a:rPr lang="en-US" dirty="0"/>
              <a:t>Throughout this course I used Python for the first time and learned a lot of key functions;</a:t>
            </a:r>
          </a:p>
          <a:p>
            <a:pPr lvl="1"/>
            <a:r>
              <a:rPr lang="en-US" dirty="0"/>
              <a:t>I demonstrated my ability to plan out a project using Microsoft word to depict a flow chart of the steps needed to accomplish the goal</a:t>
            </a:r>
          </a:p>
          <a:p>
            <a:pPr lvl="1"/>
            <a:r>
              <a:rPr lang="en-US" dirty="0"/>
              <a:t>How to download a database file of weather data </a:t>
            </a:r>
          </a:p>
          <a:p>
            <a:pPr lvl="1"/>
            <a:r>
              <a:rPr lang="en-US" dirty="0"/>
              <a:t>Converted the data to an excel format and created line graphs in excel to depict the data</a:t>
            </a:r>
          </a:p>
          <a:p>
            <a:pPr lvl="1"/>
            <a:r>
              <a:rPr lang="en-US" dirty="0"/>
              <a:t>Used pandas and matplotlib commands to create graphs within the python program to display the data for the user</a:t>
            </a:r>
          </a:p>
          <a:p>
            <a:pPr lvl="1"/>
            <a:r>
              <a:rPr lang="en-US" dirty="0"/>
              <a:t>And I analyzed the data and made predictions based on previous days of data.</a:t>
            </a:r>
          </a:p>
        </p:txBody>
      </p:sp>
    </p:spTree>
    <p:extLst>
      <p:ext uri="{BB962C8B-B14F-4D97-AF65-F5344CB8AC3E}">
        <p14:creationId xmlns:p14="http://schemas.microsoft.com/office/powerpoint/2010/main" val="385433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utilization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3151B-7338-AB11-5169-68E79F6AAE2C}"/>
              </a:ext>
            </a:extLst>
          </p:cNvPr>
          <p:cNvSpPr txBox="1"/>
          <p:nvPr/>
        </p:nvSpPr>
        <p:spPr>
          <a:xfrm>
            <a:off x="879894" y="2599426"/>
            <a:ext cx="1019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Spyder Python programming tool</a:t>
            </a:r>
          </a:p>
          <a:p>
            <a:pPr marL="285750" indent="-285750">
              <a:buFontTx/>
              <a:buChar char="-"/>
            </a:pPr>
            <a:r>
              <a:rPr lang="en-US" dirty="0"/>
              <a:t>Microsoft office (Word, PowerPoint, Excel)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1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overcome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0B53C-58B9-2702-D475-DC9BEA411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11029615" cy="3633047"/>
          </a:xfrm>
        </p:spPr>
        <p:txBody>
          <a:bodyPr/>
          <a:lstStyle/>
          <a:p>
            <a:r>
              <a:rPr lang="en-US" dirty="0"/>
              <a:t>Throughout this course every step demonstrated new knowledge gained and with that came challenges</a:t>
            </a:r>
          </a:p>
          <a:p>
            <a:r>
              <a:rPr lang="en-US" dirty="0"/>
              <a:t>As previously stated, this was my first time ever using the python language, I have used Linux in the past and some of that knowledge was certainly helpful.</a:t>
            </a:r>
          </a:p>
          <a:p>
            <a:r>
              <a:rPr lang="en-US" dirty="0"/>
              <a:t>Learning to use </a:t>
            </a:r>
            <a:r>
              <a:rPr lang="en-US" dirty="0" err="1"/>
              <a:t>replit</a:t>
            </a:r>
            <a:r>
              <a:rPr lang="en-US" dirty="0"/>
              <a:t> as well as Python to create code and find errors in my code </a:t>
            </a:r>
          </a:p>
          <a:p>
            <a:r>
              <a:rPr lang="en-US" dirty="0"/>
              <a:t>Very minor grammatical errors such as not using a space or semicolon in the write place would cause the code to not </a:t>
            </a:r>
            <a:r>
              <a:rPr lang="en-US"/>
              <a:t>work properly </a:t>
            </a:r>
            <a:endParaRPr lang="en-US" dirty="0"/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0B53C-58B9-2702-D475-DC9BEA411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11029615" cy="3633047"/>
          </a:xfrm>
        </p:spPr>
        <p:txBody>
          <a:bodyPr/>
          <a:lstStyle/>
          <a:p>
            <a:pPr lvl="1"/>
            <a:r>
              <a:rPr lang="en-US" dirty="0"/>
              <a:t>I now have the knowledge to create python code to achieve a multitude of functions</a:t>
            </a:r>
          </a:p>
          <a:p>
            <a:pPr lvl="1"/>
            <a:r>
              <a:rPr lang="en-US" dirty="0"/>
              <a:t>I learned about if, while and for loops and how they relate to different functions and when they are best used</a:t>
            </a:r>
          </a:p>
          <a:p>
            <a:pPr lvl="1"/>
            <a:r>
              <a:rPr lang="en-US" dirty="0"/>
              <a:t>I learned how to write the output of certain codes to write to a specific file for log-keeping </a:t>
            </a:r>
          </a:p>
          <a:p>
            <a:pPr lvl="1"/>
            <a:r>
              <a:rPr lang="en-US" dirty="0"/>
              <a:t>I learned how to use Python to create a graph </a:t>
            </a:r>
          </a:p>
          <a:p>
            <a:pPr lvl="1"/>
            <a:r>
              <a:rPr lang="en-US" dirty="0"/>
              <a:t>And overall, I feel I went from knowing nothing about python aside from it being a programming language, to now feeling like I could I create my own code for many different applications and uses</a:t>
            </a:r>
          </a:p>
          <a:p>
            <a:pPr lvl="1"/>
            <a:r>
              <a:rPr lang="en-US" dirty="0"/>
              <a:t>This course overall has brought an entire new interest into my eyes, and I plan to use this more in the future for designing my own projects and devices to broaden my horizons.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48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8F7C0E-27CC-1E0F-8285-FF8EFB7ACD66}"/>
              </a:ext>
            </a:extLst>
          </p:cNvPr>
          <p:cNvSpPr txBox="1"/>
          <p:nvPr/>
        </p:nvSpPr>
        <p:spPr>
          <a:xfrm>
            <a:off x="1037968" y="2215978"/>
            <a:ext cx="938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 Miller, B. (2019). Programming in Python 3. </a:t>
            </a:r>
            <a:r>
              <a:rPr lang="en-US" dirty="0" err="1"/>
              <a:t>Zyante</a:t>
            </a:r>
            <a:r>
              <a:rPr lang="en-US" dirty="0"/>
              <a:t> Inc. (zyBooks.com).</a:t>
            </a:r>
          </a:p>
        </p:txBody>
      </p:sp>
    </p:spTree>
    <p:extLst>
      <p:ext uri="{BB962C8B-B14F-4D97-AF65-F5344CB8AC3E}">
        <p14:creationId xmlns:p14="http://schemas.microsoft.com/office/powerpoint/2010/main" val="7035793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Author: taylor muse</a:t>
            </a:r>
          </a:p>
          <a:p>
            <a:r>
              <a:rPr lang="en-US" dirty="0">
                <a:solidFill>
                  <a:schemeClr val="bg2"/>
                </a:solidFill>
              </a:rPr>
              <a:t>taylormuse03@gmail.com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CEIS110</a:t>
            </a:r>
            <a:br>
              <a:rPr lang="en-US" dirty="0"/>
            </a:br>
            <a:r>
              <a:rPr lang="en-US" dirty="0"/>
              <a:t>Module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 </a:t>
            </a:r>
            <a:r>
              <a:rPr lang="en-US"/>
              <a:t>and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67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3151B-7338-AB11-5169-68E79F6AAE2C}"/>
              </a:ext>
            </a:extLst>
          </p:cNvPr>
          <p:cNvSpPr txBox="1"/>
          <p:nvPr/>
        </p:nvSpPr>
        <p:spPr>
          <a:xfrm>
            <a:off x="879894" y="2599426"/>
            <a:ext cx="10190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To begin this project I first used a basic flowchart to categorize and prioritize my thoughts into sections so that the end goal can be met in a logical order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695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60" y="868364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Flowchart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7577" y="4991753"/>
            <a:ext cx="11282399" cy="2199909"/>
          </a:xfrm>
        </p:spPr>
        <p:txBody>
          <a:bodyPr>
            <a:normAutofit/>
          </a:bodyPr>
          <a:lstStyle/>
          <a:p>
            <a:r>
              <a:rPr lang="en-US" dirty="0"/>
              <a:t>Include the following processes: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 a basic python program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Download weather data to a database.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Query the weather data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Extract weather data from database into a comma separated file with python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Cleanse weather data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python data analytics modules to develop graphical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EB6DC7-1250-949E-38A3-0E7271611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507" y="766292"/>
            <a:ext cx="1423833" cy="59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9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CEIS110</a:t>
            </a:r>
            <a:br>
              <a:rPr lang="en-US" dirty="0"/>
            </a:br>
            <a:r>
              <a:rPr lang="en-US" dirty="0"/>
              <a:t>Module 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Downloading weather data</a:t>
            </a:r>
          </a:p>
        </p:txBody>
      </p:sp>
    </p:spTree>
    <p:extLst>
      <p:ext uri="{BB962C8B-B14F-4D97-AF65-F5344CB8AC3E}">
        <p14:creationId xmlns:p14="http://schemas.microsoft.com/office/powerpoint/2010/main" val="2372153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 weather data to a database file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83151B-7338-AB11-5169-68E79F6AAE2C}"/>
              </a:ext>
            </a:extLst>
          </p:cNvPr>
          <p:cNvSpPr txBox="1"/>
          <p:nvPr/>
        </p:nvSpPr>
        <p:spPr>
          <a:xfrm>
            <a:off x="690113" y="2599426"/>
            <a:ext cx="10190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- In the first step as identified in the flow chart I used a basic python program to download the weather data to a database file for use throughout the remainder of the project</a:t>
            </a:r>
          </a:p>
        </p:txBody>
      </p:sp>
    </p:spTree>
    <p:extLst>
      <p:ext uri="{BB962C8B-B14F-4D97-AF65-F5344CB8AC3E}">
        <p14:creationId xmlns:p14="http://schemas.microsoft.com/office/powerpoint/2010/main" val="163640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" y="811671"/>
            <a:ext cx="11029616" cy="5667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BuildWeatherDb.py Code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939" y="0"/>
            <a:ext cx="3375025" cy="3811588"/>
          </a:xfrm>
        </p:spPr>
        <p:txBody>
          <a:bodyPr/>
          <a:lstStyle/>
          <a:p>
            <a:r>
              <a:rPr lang="en-US" dirty="0"/>
              <a:t>Screenshot of code in </a:t>
            </a:r>
            <a:r>
              <a:rPr lang="en-US" dirty="0" err="1"/>
              <a:t>Spyder</a:t>
            </a:r>
            <a:endParaRPr lang="en-US" dirty="0"/>
          </a:p>
          <a:p>
            <a:r>
              <a:rPr lang="en-US" dirty="0"/>
              <a:t>Must have your name and date in comments</a:t>
            </a:r>
          </a:p>
          <a:p>
            <a:r>
              <a:rPr lang="en-US" dirty="0"/>
              <a:t>Must have your zip code</a:t>
            </a:r>
          </a:p>
          <a:p>
            <a:endParaRPr lang="en-US" dirty="0"/>
          </a:p>
        </p:txBody>
      </p:sp>
      <p:pic>
        <p:nvPicPr>
          <p:cNvPr id="8" name="Picture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C5E2F35D-9DB1-B011-7B30-79906054A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75" y="1256188"/>
            <a:ext cx="5827102" cy="560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772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2D3C2F-55A5-48C0-9D5A-95C7FF038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91575F-4C21-47C4-8D13-EB9BE66B536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92209EB-3212-4116-B574-D1F56C7C4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98</TotalTime>
  <Words>1082</Words>
  <Application>Microsoft Office PowerPoint</Application>
  <PresentationFormat>Widescreen</PresentationFormat>
  <Paragraphs>109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Gill Sans MT</vt:lpstr>
      <vt:lpstr>Times New Roman</vt:lpstr>
      <vt:lpstr>Wingdings 2</vt:lpstr>
      <vt:lpstr>Custom</vt:lpstr>
      <vt:lpstr>CEIS110 INTRO TO PROGRAMMING FINAL PROJECT</vt:lpstr>
      <vt:lpstr>introduction</vt:lpstr>
      <vt:lpstr>Software utilization</vt:lpstr>
      <vt:lpstr>CEIS110 Module 2</vt:lpstr>
      <vt:lpstr>Flowchart overview</vt:lpstr>
      <vt:lpstr>Flowchart</vt:lpstr>
      <vt:lpstr>CEIS110 Module 3</vt:lpstr>
      <vt:lpstr>Extract weather data to a database file</vt:lpstr>
      <vt:lpstr>BuildWeatherDb.py Code </vt:lpstr>
      <vt:lpstr>Python Console </vt:lpstr>
      <vt:lpstr>Weather.db File </vt:lpstr>
      <vt:lpstr>Python program </vt:lpstr>
      <vt:lpstr>CEIS110 Module 4</vt:lpstr>
      <vt:lpstr>Querying the database</vt:lpstr>
      <vt:lpstr>Query to retrieve all columns and all rows</vt:lpstr>
      <vt:lpstr>Query to retrieve lowest and highest temperatures </vt:lpstr>
      <vt:lpstr>Query to retrieve all clear days </vt:lpstr>
      <vt:lpstr>CEIS110 Module 5</vt:lpstr>
      <vt:lpstr>Extracting the data</vt:lpstr>
      <vt:lpstr>Python code </vt:lpstr>
      <vt:lpstr>Retrieve and Convert Data to CSV Format </vt:lpstr>
      <vt:lpstr>Temperature and Humidity Chart (Graph)</vt:lpstr>
      <vt:lpstr>CEIS110 Module 6</vt:lpstr>
      <vt:lpstr>Creating a Graphical plot within the python program</vt:lpstr>
      <vt:lpstr>Scatter plot of humidity in week 1</vt:lpstr>
      <vt:lpstr>Line graph to show temperature change between the 2 weeks </vt:lpstr>
      <vt:lpstr>Analysis </vt:lpstr>
      <vt:lpstr>Prediction </vt:lpstr>
      <vt:lpstr>conclusion</vt:lpstr>
      <vt:lpstr>challenges overcome</vt:lpstr>
      <vt:lpstr>Career skills</vt:lpstr>
      <vt:lpstr>references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CEIS110 INTRO TO PROGRAMMING FINAL PROJECT</dc:title>
  <dc:creator>taylor muse</dc:creator>
  <cp:lastModifiedBy>taylor muse</cp:lastModifiedBy>
  <cp:revision>3</cp:revision>
  <dcterms:created xsi:type="dcterms:W3CDTF">2024-04-09T20:30:43Z</dcterms:created>
  <dcterms:modified xsi:type="dcterms:W3CDTF">2024-04-17T16:23:42Z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